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7" r:id="rId3"/>
    <p:sldId id="258" r:id="rId4"/>
    <p:sldId id="259" r:id="rId5"/>
    <p:sldId id="261" r:id="rId6"/>
    <p:sldId id="263" r:id="rId7"/>
    <p:sldId id="264" r:id="rId8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633E-58D5-40C4-BCE7-C51C4C5B9C33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BD97-0C47-42ED-A0D3-4FD7F6F63F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439941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633E-58D5-40C4-BCE7-C51C4C5B9C33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BD97-0C47-42ED-A0D3-4FD7F6F63F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5267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633E-58D5-40C4-BCE7-C51C4C5B9C33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BD97-0C47-42ED-A0D3-4FD7F6F63F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279991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678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285702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75433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51153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048961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555293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3555464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60155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633E-58D5-40C4-BCE7-C51C4C5B9C33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BD97-0C47-42ED-A0D3-4FD7F6F63F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104891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8194246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4566704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91679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633E-58D5-40C4-BCE7-C51C4C5B9C33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BD97-0C47-42ED-A0D3-4FD7F6F63F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0751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633E-58D5-40C4-BCE7-C51C4C5B9C33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BD97-0C47-42ED-A0D3-4FD7F6F63F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278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633E-58D5-40C4-BCE7-C51C4C5B9C33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BD97-0C47-42ED-A0D3-4FD7F6F63F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49105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633E-58D5-40C4-BCE7-C51C4C5B9C33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BD97-0C47-42ED-A0D3-4FD7F6F63F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79950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633E-58D5-40C4-BCE7-C51C4C5B9C33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BD97-0C47-42ED-A0D3-4FD7F6F63F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7215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633E-58D5-40C4-BCE7-C51C4C5B9C33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BD97-0C47-42ED-A0D3-4FD7F6F63F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4908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A6633E-58D5-40C4-BCE7-C51C4C5B9C33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BBD97-0C47-42ED-A0D3-4FD7F6F63F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6771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A6633E-58D5-40C4-BCE7-C51C4C5B9C33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BBD97-0C47-42ED-A0D3-4FD7F6F63FD5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45230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8AD7F1F3-F0F9-4168-A499-A2393978FBA8}" type="datetimeFigureOut">
              <a:rPr lang="tr-TR" smtClean="0"/>
              <a:t>29.12.2019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CF0996-9C01-459B-B2D5-26A1513AA6C7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009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76185" y="2361914"/>
            <a:ext cx="9260627" cy="2932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42191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101278" y="133113"/>
            <a:ext cx="4361597" cy="1325563"/>
          </a:xfrm>
        </p:spPr>
        <p:txBody>
          <a:bodyPr>
            <a:normAutofit/>
          </a:bodyPr>
          <a:lstStyle/>
          <a:p>
            <a:r>
              <a:rPr lang="tr-TR" sz="4000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İletişim türleri</a:t>
            </a:r>
            <a:endParaRPr lang="tr-TR" sz="4000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4" name="Metin kutusu 3"/>
          <p:cNvSpPr txBox="1"/>
          <p:nvPr/>
        </p:nvSpPr>
        <p:spPr>
          <a:xfrm>
            <a:off x="4278698" y="3841103"/>
            <a:ext cx="3634604" cy="267765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tr-TR" sz="2400" b="1" u="sng" dirty="0" smtClean="0"/>
          </a:p>
          <a:p>
            <a:pPr algn="ctr"/>
            <a:r>
              <a:rPr lang="tr-TR" sz="2400" b="1" u="sng" dirty="0" smtClean="0"/>
              <a:t>Toplumsal ilişkiler sistemi</a:t>
            </a:r>
          </a:p>
          <a:p>
            <a:pPr algn="ctr"/>
            <a:r>
              <a:rPr lang="tr-TR" sz="2400" dirty="0" smtClean="0"/>
              <a:t>-Bireyler arası</a:t>
            </a:r>
          </a:p>
          <a:p>
            <a:pPr algn="ctr"/>
            <a:r>
              <a:rPr lang="tr-TR" sz="2400" dirty="0" smtClean="0"/>
              <a:t>-Grup</a:t>
            </a:r>
          </a:p>
          <a:p>
            <a:pPr algn="ctr"/>
            <a:r>
              <a:rPr lang="tr-TR" sz="2400" dirty="0" smtClean="0"/>
              <a:t>-Örgüt</a:t>
            </a:r>
          </a:p>
          <a:p>
            <a:pPr algn="ctr"/>
            <a:r>
              <a:rPr lang="tr-TR" sz="2400" dirty="0" smtClean="0"/>
              <a:t>-Toplumsal</a:t>
            </a:r>
          </a:p>
          <a:p>
            <a:pPr algn="ctr"/>
            <a:endParaRPr lang="tr-TR" sz="2400" dirty="0"/>
          </a:p>
        </p:txBody>
      </p:sp>
      <p:sp>
        <p:nvSpPr>
          <p:cNvPr id="6" name="Metin kutusu 5"/>
          <p:cNvSpPr txBox="1"/>
          <p:nvPr/>
        </p:nvSpPr>
        <p:spPr>
          <a:xfrm>
            <a:off x="416384" y="1579871"/>
            <a:ext cx="3684894" cy="267765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tr-TR" sz="2400" b="1" u="sng" dirty="0" smtClean="0"/>
          </a:p>
          <a:p>
            <a:pPr algn="ctr"/>
            <a:r>
              <a:rPr lang="tr-TR" sz="2400" b="1" u="sng" dirty="0" smtClean="0"/>
              <a:t>Kullanılan kanallar </a:t>
            </a:r>
          </a:p>
          <a:p>
            <a:pPr algn="ctr"/>
            <a:r>
              <a:rPr lang="tr-TR" sz="2400" b="1" u="sng" dirty="0" smtClean="0"/>
              <a:t>ve araçlar</a:t>
            </a:r>
          </a:p>
          <a:p>
            <a:pPr algn="ctr"/>
            <a:r>
              <a:rPr lang="tr-TR" sz="2400" dirty="0" smtClean="0"/>
              <a:t>-Görsel ve işitsel</a:t>
            </a:r>
          </a:p>
          <a:p>
            <a:pPr algn="ctr"/>
            <a:r>
              <a:rPr lang="tr-TR" sz="2400" dirty="0" smtClean="0"/>
              <a:t>-Dokunma ile</a:t>
            </a:r>
          </a:p>
          <a:p>
            <a:pPr algn="ctr"/>
            <a:r>
              <a:rPr lang="tr-TR" sz="2400" dirty="0" smtClean="0"/>
              <a:t>-Kitle</a:t>
            </a:r>
          </a:p>
          <a:p>
            <a:pPr algn="ctr"/>
            <a:endParaRPr lang="tr-TR" sz="2400" dirty="0" smtClean="0"/>
          </a:p>
        </p:txBody>
      </p:sp>
      <p:sp>
        <p:nvSpPr>
          <p:cNvPr id="7" name="Metin kutusu 6"/>
          <p:cNvSpPr txBox="1"/>
          <p:nvPr/>
        </p:nvSpPr>
        <p:spPr>
          <a:xfrm>
            <a:off x="8090722" y="1641160"/>
            <a:ext cx="3551880" cy="267765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tr-TR" sz="2400" b="1" u="sng" dirty="0" smtClean="0"/>
          </a:p>
          <a:p>
            <a:pPr algn="ctr"/>
            <a:r>
              <a:rPr lang="tr-TR" sz="2400" b="1" u="sng" dirty="0" smtClean="0"/>
              <a:t>Kullanılan kodlar</a:t>
            </a:r>
          </a:p>
          <a:p>
            <a:pPr algn="ctr"/>
            <a:r>
              <a:rPr lang="tr-TR" sz="2400" dirty="0" smtClean="0"/>
              <a:t>-Sözlü</a:t>
            </a:r>
          </a:p>
          <a:p>
            <a:pPr algn="ctr"/>
            <a:r>
              <a:rPr lang="tr-TR" sz="2400" dirty="0" smtClean="0"/>
              <a:t>-Yazılı</a:t>
            </a:r>
          </a:p>
          <a:p>
            <a:pPr algn="ctr"/>
            <a:r>
              <a:rPr lang="tr-TR" sz="2400" dirty="0" smtClean="0"/>
              <a:t>-Sözsüz</a:t>
            </a:r>
          </a:p>
          <a:p>
            <a:pPr algn="ctr"/>
            <a:endParaRPr lang="tr-TR" sz="2400" dirty="0" smtClean="0"/>
          </a:p>
          <a:p>
            <a:pPr algn="ctr"/>
            <a:endParaRPr lang="tr-TR" sz="2400" dirty="0"/>
          </a:p>
        </p:txBody>
      </p:sp>
      <p:sp>
        <p:nvSpPr>
          <p:cNvPr id="8" name="Metin kutusu 7"/>
          <p:cNvSpPr txBox="1"/>
          <p:nvPr/>
        </p:nvSpPr>
        <p:spPr>
          <a:xfrm>
            <a:off x="9511633" y="6243942"/>
            <a:ext cx="368433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400" dirty="0" smtClean="0"/>
              <a:t>(Zıllıoğlu, 2014; Güven, 2016)</a:t>
            </a:r>
            <a:endParaRPr lang="tr-TR" sz="1400" dirty="0"/>
          </a:p>
        </p:txBody>
      </p:sp>
      <p:sp>
        <p:nvSpPr>
          <p:cNvPr id="3" name="7-Noktalı Yıldız 2"/>
          <p:cNvSpPr/>
          <p:nvPr/>
        </p:nvSpPr>
        <p:spPr>
          <a:xfrm>
            <a:off x="5393140" y="1987973"/>
            <a:ext cx="1405720" cy="1323832"/>
          </a:xfrm>
          <a:prstGeom prst="star7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>
          <a:xfrm>
            <a:off x="9102970" y="6518759"/>
            <a:ext cx="2743200" cy="365125"/>
          </a:xfrm>
        </p:spPr>
        <p:txBody>
          <a:bodyPr/>
          <a:lstStyle/>
          <a:p>
            <a:fld id="{F015D85F-EF89-403F-9787-6C51DF9AAA82}" type="slidenum">
              <a:rPr lang="tr-TR" smtClean="0"/>
              <a:t>2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982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etin kutusu 3"/>
          <p:cNvSpPr txBox="1"/>
          <p:nvPr/>
        </p:nvSpPr>
        <p:spPr>
          <a:xfrm>
            <a:off x="2244970" y="234720"/>
            <a:ext cx="308317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rgbClr val="C00000"/>
                </a:solidFill>
              </a:rPr>
              <a:t>Sözsüz İletişim</a:t>
            </a:r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5" name="Metin kutusu 4"/>
          <p:cNvSpPr txBox="1"/>
          <p:nvPr/>
        </p:nvSpPr>
        <p:spPr>
          <a:xfrm>
            <a:off x="8340968" y="301768"/>
            <a:ext cx="236806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800" dirty="0" smtClean="0">
                <a:solidFill>
                  <a:srgbClr val="C00000"/>
                </a:solidFill>
              </a:rPr>
              <a:t>Sözlü İletişim</a:t>
            </a:r>
            <a:endParaRPr lang="tr-TR" sz="2800" dirty="0">
              <a:solidFill>
                <a:srgbClr val="C00000"/>
              </a:solidFill>
            </a:endParaRPr>
          </a:p>
        </p:txBody>
      </p:sp>
      <p:sp>
        <p:nvSpPr>
          <p:cNvPr id="6" name="Patlama 1 5"/>
          <p:cNvSpPr/>
          <p:nvPr/>
        </p:nvSpPr>
        <p:spPr>
          <a:xfrm>
            <a:off x="7930661" y="869180"/>
            <a:ext cx="3188677" cy="3409743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7" name="Metin kutusu 6"/>
          <p:cNvSpPr txBox="1"/>
          <p:nvPr/>
        </p:nvSpPr>
        <p:spPr>
          <a:xfrm>
            <a:off x="8985739" y="2389385"/>
            <a:ext cx="13481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Sözcükler</a:t>
            </a:r>
            <a:endParaRPr lang="tr-TR" dirty="0"/>
          </a:p>
        </p:txBody>
      </p:sp>
      <p:sp>
        <p:nvSpPr>
          <p:cNvPr id="8" name="Patlama 1 7"/>
          <p:cNvSpPr/>
          <p:nvPr/>
        </p:nvSpPr>
        <p:spPr>
          <a:xfrm>
            <a:off x="718039" y="832337"/>
            <a:ext cx="5251938" cy="5889138"/>
          </a:xfrm>
          <a:prstGeom prst="irregularSeal1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r-TR"/>
          </a:p>
        </p:txBody>
      </p:sp>
      <p:sp>
        <p:nvSpPr>
          <p:cNvPr id="9" name="Metin kutusu 8"/>
          <p:cNvSpPr txBox="1"/>
          <p:nvPr/>
        </p:nvSpPr>
        <p:spPr>
          <a:xfrm>
            <a:off x="2532186" y="2583311"/>
            <a:ext cx="2508738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Sesin tonu</a:t>
            </a:r>
          </a:p>
          <a:p>
            <a:r>
              <a:rPr lang="tr-TR" dirty="0" smtClean="0"/>
              <a:t>Sesin yüksekliği</a:t>
            </a:r>
          </a:p>
          <a:p>
            <a:r>
              <a:rPr lang="tr-TR" dirty="0" smtClean="0"/>
              <a:t>Sesteki vurgular</a:t>
            </a:r>
          </a:p>
          <a:p>
            <a:r>
              <a:rPr lang="tr-TR" dirty="0" smtClean="0"/>
              <a:t>Jestler ve mimikler</a:t>
            </a:r>
          </a:p>
          <a:p>
            <a:r>
              <a:rPr lang="tr-TR" dirty="0" smtClean="0"/>
              <a:t>Duygular, hisler</a:t>
            </a:r>
          </a:p>
          <a:p>
            <a:r>
              <a:rPr lang="tr-TR" dirty="0" smtClean="0"/>
              <a:t>Tat, koku</a:t>
            </a:r>
          </a:p>
          <a:p>
            <a:r>
              <a:rPr lang="tr-TR" dirty="0" smtClean="0"/>
              <a:t>Dokunma, hissetme </a:t>
            </a:r>
            <a:endParaRPr lang="tr-TR" dirty="0"/>
          </a:p>
        </p:txBody>
      </p:sp>
      <p:sp>
        <p:nvSpPr>
          <p:cNvPr id="10" name="Metin kutusu 9"/>
          <p:cNvSpPr txBox="1"/>
          <p:nvPr/>
        </p:nvSpPr>
        <p:spPr>
          <a:xfrm>
            <a:off x="6717323" y="5009558"/>
            <a:ext cx="533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/>
              <a:t>B</a:t>
            </a:r>
            <a:r>
              <a:rPr lang="tr-TR" dirty="0" smtClean="0"/>
              <a:t>ir mesajın algılanması söz konusu olduğunda; sözsüz iletişim,</a:t>
            </a:r>
            <a:r>
              <a:rPr lang="tr-TR" dirty="0"/>
              <a:t> </a:t>
            </a:r>
            <a:r>
              <a:rPr lang="tr-TR" dirty="0" smtClean="0"/>
              <a:t>sözlü iletişime göre beş kat daha etkilidir.</a:t>
            </a:r>
            <a:endParaRPr lang="tr-TR" dirty="0"/>
          </a:p>
        </p:txBody>
      </p:sp>
      <p:sp>
        <p:nvSpPr>
          <p:cNvPr id="11" name="Metin kutusu 10"/>
          <p:cNvSpPr txBox="1"/>
          <p:nvPr/>
        </p:nvSpPr>
        <p:spPr>
          <a:xfrm>
            <a:off x="9659816" y="6488668"/>
            <a:ext cx="2895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(</a:t>
            </a:r>
            <a:r>
              <a:rPr lang="tr-TR" sz="1200" dirty="0" err="1" smtClean="0"/>
              <a:t>Kirwan</a:t>
            </a:r>
            <a:r>
              <a:rPr lang="tr-TR" sz="1200" dirty="0" smtClean="0"/>
              <a:t>; 2010)</a:t>
            </a:r>
            <a:endParaRPr lang="tr-TR" sz="1200" dirty="0"/>
          </a:p>
        </p:txBody>
      </p:sp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9132277" y="6356350"/>
            <a:ext cx="2743200" cy="365125"/>
          </a:xfrm>
        </p:spPr>
        <p:txBody>
          <a:bodyPr/>
          <a:lstStyle/>
          <a:p>
            <a:fld id="{F015D85F-EF89-403F-9787-6C51DF9AAA82}" type="slidenum">
              <a:rPr lang="tr-TR" smtClean="0"/>
              <a:t>3</a:t>
            </a:fld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42699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4</a:t>
            </a:fld>
            <a:endParaRPr lang="tr-TR"/>
          </a:p>
        </p:txBody>
      </p:sp>
      <p:sp>
        <p:nvSpPr>
          <p:cNvPr id="6" name="Dikdörtgen 5"/>
          <p:cNvSpPr/>
          <p:nvPr/>
        </p:nvSpPr>
        <p:spPr>
          <a:xfrm>
            <a:off x="596756" y="3364652"/>
            <a:ext cx="3329758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%7-15</a:t>
            </a:r>
          </a:p>
        </p:txBody>
      </p:sp>
      <p:sp>
        <p:nvSpPr>
          <p:cNvPr id="7" name="Dikdörtgen 6"/>
          <p:cNvSpPr/>
          <p:nvPr/>
        </p:nvSpPr>
        <p:spPr>
          <a:xfrm>
            <a:off x="4146138" y="459324"/>
            <a:ext cx="23294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%30</a:t>
            </a:r>
            <a:endParaRPr lang="tr-TR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8" name="Dikdörtgen 7"/>
          <p:cNvSpPr/>
          <p:nvPr/>
        </p:nvSpPr>
        <p:spPr>
          <a:xfrm>
            <a:off x="7688422" y="3060951"/>
            <a:ext cx="2329485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9600" b="1" cap="none" spc="0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/>
              </a:rPr>
              <a:t>%55</a:t>
            </a:r>
            <a:endParaRPr lang="tr-TR" sz="9600" b="1" cap="none" spc="0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  <a:effectLst/>
            </a:endParaRPr>
          </a:p>
        </p:txBody>
      </p:sp>
      <p:sp>
        <p:nvSpPr>
          <p:cNvPr id="9" name="Dikdörtgen 8"/>
          <p:cNvSpPr/>
          <p:nvPr/>
        </p:nvSpPr>
        <p:spPr>
          <a:xfrm>
            <a:off x="838200" y="4791251"/>
            <a:ext cx="2846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sözcükler</a:t>
            </a:r>
            <a:endParaRPr lang="tr-TR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0" name="Dikdörtgen 9"/>
          <p:cNvSpPr/>
          <p:nvPr/>
        </p:nvSpPr>
        <p:spPr>
          <a:xfrm>
            <a:off x="2345830" y="1842738"/>
            <a:ext cx="569021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s</a:t>
            </a:r>
            <a:r>
              <a:rPr lang="tr-TR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es tonu ve niteliği </a:t>
            </a:r>
            <a:endParaRPr lang="tr-TR" sz="5400" b="1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1" name="Dikdörtgen 10"/>
          <p:cNvSpPr/>
          <p:nvPr/>
        </p:nvSpPr>
        <p:spPr>
          <a:xfrm>
            <a:off x="6475623" y="4674675"/>
            <a:ext cx="475508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tr-TR" sz="5400" b="1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j</a:t>
            </a:r>
            <a:r>
              <a:rPr lang="tr-TR" sz="5400" b="1" cap="none" spc="0" dirty="0" smtClean="0">
                <a:ln/>
                <a:pattFill prst="dkUpDiag">
                  <a:fgClr>
                    <a:schemeClr val="bg1">
                      <a:lumMod val="50000"/>
                    </a:schemeClr>
                  </a:fgClr>
                  <a:bgClr>
                    <a:schemeClr val="tx1">
                      <a:lumMod val="75000"/>
                      <a:lumOff val="25000"/>
                    </a:schemeClr>
                  </a:bgClr>
                </a:pattFill>
                <a:effectLst>
                  <a:outerShdw blurRad="38100" dist="19050" dir="2700000" algn="tl" rotWithShape="0">
                    <a:schemeClr val="dk1">
                      <a:lumMod val="50000"/>
                      <a:alpha val="40000"/>
                    </a:schemeClr>
                  </a:outerShdw>
                </a:effectLst>
              </a:rPr>
              <a:t>est ve mimikler</a:t>
            </a:r>
            <a:endParaRPr lang="tr-TR" sz="5400" b="1" cap="none" spc="0" dirty="0">
              <a:ln/>
              <a:pattFill prst="dkUpDiag">
                <a:fgClr>
                  <a:schemeClr val="bg1">
                    <a:lumMod val="50000"/>
                  </a:schemeClr>
                </a:fgClr>
                <a:bgClr>
                  <a:schemeClr val="tx1">
                    <a:lumMod val="75000"/>
                    <a:lumOff val="25000"/>
                  </a:schemeClr>
                </a:bgClr>
              </a:pattFill>
              <a:effectLst>
                <a:outerShdw blurRad="38100" dist="19050" dir="2700000" algn="tl" rotWithShape="0">
                  <a:schemeClr val="dk1">
                    <a:lumMod val="50000"/>
                    <a:alpha val="40000"/>
                  </a:schemeClr>
                </a:outerShdw>
              </a:effectLst>
            </a:endParaRPr>
          </a:p>
        </p:txBody>
      </p:sp>
      <p:sp>
        <p:nvSpPr>
          <p:cNvPr id="12" name="Metin kutusu 11"/>
          <p:cNvSpPr txBox="1"/>
          <p:nvPr/>
        </p:nvSpPr>
        <p:spPr>
          <a:xfrm>
            <a:off x="9648092" y="6400412"/>
            <a:ext cx="15826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1200" dirty="0" smtClean="0"/>
              <a:t>(</a:t>
            </a:r>
            <a:r>
              <a:rPr lang="tr-TR" sz="1200" dirty="0" err="1" smtClean="0"/>
              <a:t>Kocasavaş</a:t>
            </a:r>
            <a:r>
              <a:rPr lang="tr-TR" sz="1200" dirty="0" smtClean="0"/>
              <a:t>, 2007)</a:t>
            </a:r>
            <a:endParaRPr lang="tr-TR" sz="1200" dirty="0"/>
          </a:p>
        </p:txBody>
      </p:sp>
    </p:spTree>
    <p:extLst>
      <p:ext uri="{BB962C8B-B14F-4D97-AF65-F5344CB8AC3E}">
        <p14:creationId xmlns:p14="http://schemas.microsoft.com/office/powerpoint/2010/main" val="1545338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8654" y="216877"/>
            <a:ext cx="4639100" cy="6349024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820" y="128954"/>
            <a:ext cx="4270917" cy="6424246"/>
          </a:xfrm>
          <a:prstGeom prst="rect">
            <a:avLst/>
          </a:prstGeom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>
          <a:xfrm>
            <a:off x="158262" y="6492875"/>
            <a:ext cx="2743200" cy="365125"/>
          </a:xfrm>
        </p:spPr>
        <p:txBody>
          <a:bodyPr/>
          <a:lstStyle/>
          <a:p>
            <a:fld id="{50B2B9EB-E027-4BF9-9703-4C9291069355}" type="datetime1">
              <a:rPr lang="tr-TR" smtClean="0"/>
              <a:t>29.12.2019</a:t>
            </a:fld>
            <a:endParaRPr lang="tr-TR" dirty="0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>
          <a:xfrm>
            <a:off x="9448800" y="6553200"/>
            <a:ext cx="2743200" cy="365125"/>
          </a:xfrm>
        </p:spPr>
        <p:txBody>
          <a:bodyPr/>
          <a:lstStyle/>
          <a:p>
            <a:fld id="{F015D85F-EF89-403F-9787-6C51DF9AAA82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60642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203" y="98180"/>
            <a:ext cx="6001776" cy="336733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133"/>
          <a:stretch/>
        </p:blipFill>
        <p:spPr>
          <a:xfrm>
            <a:off x="6353907" y="2965938"/>
            <a:ext cx="5685692" cy="3786554"/>
          </a:xfrm>
          <a:prstGeom prst="rect">
            <a:avLst/>
          </a:prstGeom>
        </p:spPr>
      </p:pic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F2D53-4CAB-4CE9-A24E-98A370230D66}" type="datetime1">
              <a:rPr lang="tr-TR" smtClean="0"/>
              <a:t>29.12.2019</a:t>
            </a:fld>
            <a:endParaRPr lang="tr-TR"/>
          </a:p>
        </p:txBody>
      </p:sp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5D85F-EF89-403F-9787-6C51DF9AAA82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10742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116</Words>
  <Application>Microsoft Office PowerPoint</Application>
  <PresentationFormat>Geniş ekran</PresentationFormat>
  <Paragraphs>45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6</vt:i4>
      </vt:variant>
    </vt:vector>
  </HeadingPairs>
  <TitlesOfParts>
    <vt:vector size="12" baseType="lpstr">
      <vt:lpstr>Arial</vt:lpstr>
      <vt:lpstr>Arial Black</vt:lpstr>
      <vt:lpstr>Calibri</vt:lpstr>
      <vt:lpstr>Calibri Light</vt:lpstr>
      <vt:lpstr>Office Teması</vt:lpstr>
      <vt:lpstr>Geçmişe bakış</vt:lpstr>
      <vt:lpstr>PowerPoint Sunusu</vt:lpstr>
      <vt:lpstr>İletişim türleri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Nigar</dc:creator>
  <cp:lastModifiedBy>Nigar</cp:lastModifiedBy>
  <cp:revision>2</cp:revision>
  <dcterms:created xsi:type="dcterms:W3CDTF">2019-12-29T19:54:04Z</dcterms:created>
  <dcterms:modified xsi:type="dcterms:W3CDTF">2019-12-29T19:58:15Z</dcterms:modified>
</cp:coreProperties>
</file>