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64" r:id="rId4"/>
    <p:sldId id="258" r:id="rId5"/>
    <p:sldId id="259" r:id="rId6"/>
    <p:sldId id="261" r:id="rId7"/>
    <p:sldId id="263" r:id="rId8"/>
    <p:sldId id="260"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at Kaya" userId="956f75a4879daea3" providerId="LiveId" clId="{F75F9BC8-BCCC-4A54-A145-FDA3C00A198B}"/>
    <pc:docChg chg="undo custSel addSld delSld modSld sldOrd">
      <pc:chgData name="Murat Kaya" userId="956f75a4879daea3" providerId="LiveId" clId="{F75F9BC8-BCCC-4A54-A145-FDA3C00A198B}" dt="2021-03-17T20:42:32.400" v="1086" actId="20577"/>
      <pc:docMkLst>
        <pc:docMk/>
      </pc:docMkLst>
      <pc:sldChg chg="delSp modSp new mod">
        <pc:chgData name="Murat Kaya" userId="956f75a4879daea3" providerId="LiveId" clId="{F75F9BC8-BCCC-4A54-A145-FDA3C00A198B}" dt="2021-03-17T20:32:36.300" v="745" actId="1076"/>
        <pc:sldMkLst>
          <pc:docMk/>
          <pc:sldMk cId="1678596463" sldId="256"/>
        </pc:sldMkLst>
        <pc:spChg chg="mod">
          <ac:chgData name="Murat Kaya" userId="956f75a4879daea3" providerId="LiveId" clId="{F75F9BC8-BCCC-4A54-A145-FDA3C00A198B}" dt="2021-03-17T20:32:36.300" v="745" actId="1076"/>
          <ac:spMkLst>
            <pc:docMk/>
            <pc:sldMk cId="1678596463" sldId="256"/>
            <ac:spMk id="2" creationId="{8A8CA4AE-F639-4D87-8CE9-16296E509367}"/>
          </ac:spMkLst>
        </pc:spChg>
        <pc:spChg chg="del mod">
          <ac:chgData name="Murat Kaya" userId="956f75a4879daea3" providerId="LiveId" clId="{F75F9BC8-BCCC-4A54-A145-FDA3C00A198B}" dt="2021-03-17T20:32:15.177" v="734" actId="478"/>
          <ac:spMkLst>
            <pc:docMk/>
            <pc:sldMk cId="1678596463" sldId="256"/>
            <ac:spMk id="3" creationId="{AB69B20A-C01E-4D76-824D-A9B2374878BF}"/>
          </ac:spMkLst>
        </pc:spChg>
      </pc:sldChg>
      <pc:sldChg chg="modSp new mod">
        <pc:chgData name="Murat Kaya" userId="956f75a4879daea3" providerId="LiveId" clId="{F75F9BC8-BCCC-4A54-A145-FDA3C00A198B}" dt="2021-03-17T20:17:18.636" v="588" actId="255"/>
        <pc:sldMkLst>
          <pc:docMk/>
          <pc:sldMk cId="3150437379" sldId="257"/>
        </pc:sldMkLst>
        <pc:spChg chg="mod">
          <ac:chgData name="Murat Kaya" userId="956f75a4879daea3" providerId="LiveId" clId="{F75F9BC8-BCCC-4A54-A145-FDA3C00A198B}" dt="2021-03-17T20:16:56.448" v="586"/>
          <ac:spMkLst>
            <pc:docMk/>
            <pc:sldMk cId="3150437379" sldId="257"/>
            <ac:spMk id="2" creationId="{6BF91910-30D5-4CA1-B2D7-4E5B34BE30B8}"/>
          </ac:spMkLst>
        </pc:spChg>
        <pc:spChg chg="mod">
          <ac:chgData name="Murat Kaya" userId="956f75a4879daea3" providerId="LiveId" clId="{F75F9BC8-BCCC-4A54-A145-FDA3C00A198B}" dt="2021-03-17T20:17:18.636" v="588" actId="255"/>
          <ac:spMkLst>
            <pc:docMk/>
            <pc:sldMk cId="3150437379" sldId="257"/>
            <ac:spMk id="3" creationId="{D8E37D43-C476-49C0-A09A-D8D033EBF252}"/>
          </ac:spMkLst>
        </pc:spChg>
      </pc:sldChg>
      <pc:sldChg chg="modSp new mod">
        <pc:chgData name="Murat Kaya" userId="956f75a4879daea3" providerId="LiveId" clId="{F75F9BC8-BCCC-4A54-A145-FDA3C00A198B}" dt="2021-03-17T20:17:25.642" v="589" actId="255"/>
        <pc:sldMkLst>
          <pc:docMk/>
          <pc:sldMk cId="663181441" sldId="258"/>
        </pc:sldMkLst>
        <pc:spChg chg="mod">
          <ac:chgData name="Murat Kaya" userId="956f75a4879daea3" providerId="LiveId" clId="{F75F9BC8-BCCC-4A54-A145-FDA3C00A198B}" dt="2021-03-17T20:16:56.448" v="586"/>
          <ac:spMkLst>
            <pc:docMk/>
            <pc:sldMk cId="663181441" sldId="258"/>
            <ac:spMk id="2" creationId="{39770BAB-6FE4-48E0-81B3-F4F45E474117}"/>
          </ac:spMkLst>
        </pc:spChg>
        <pc:spChg chg="mod">
          <ac:chgData name="Murat Kaya" userId="956f75a4879daea3" providerId="LiveId" clId="{F75F9BC8-BCCC-4A54-A145-FDA3C00A198B}" dt="2021-03-17T20:17:25.642" v="589" actId="255"/>
          <ac:spMkLst>
            <pc:docMk/>
            <pc:sldMk cId="663181441" sldId="258"/>
            <ac:spMk id="3" creationId="{FD461105-FCD4-46EA-A181-D8FA5406CE6E}"/>
          </ac:spMkLst>
        </pc:spChg>
      </pc:sldChg>
      <pc:sldChg chg="modSp new mod">
        <pc:chgData name="Murat Kaya" userId="956f75a4879daea3" providerId="LiveId" clId="{F75F9BC8-BCCC-4A54-A145-FDA3C00A198B}" dt="2021-03-17T20:29:29.690" v="729" actId="255"/>
        <pc:sldMkLst>
          <pc:docMk/>
          <pc:sldMk cId="4028415308" sldId="259"/>
        </pc:sldMkLst>
        <pc:spChg chg="mod">
          <ac:chgData name="Murat Kaya" userId="956f75a4879daea3" providerId="LiveId" clId="{F75F9BC8-BCCC-4A54-A145-FDA3C00A198B}" dt="2021-03-17T20:16:56.448" v="586"/>
          <ac:spMkLst>
            <pc:docMk/>
            <pc:sldMk cId="4028415308" sldId="259"/>
            <ac:spMk id="2" creationId="{7168D80F-9362-4FEB-A9E5-60F19E4FCBD9}"/>
          </ac:spMkLst>
        </pc:spChg>
        <pc:spChg chg="mod">
          <ac:chgData name="Murat Kaya" userId="956f75a4879daea3" providerId="LiveId" clId="{F75F9BC8-BCCC-4A54-A145-FDA3C00A198B}" dt="2021-03-17T20:29:29.690" v="729" actId="255"/>
          <ac:spMkLst>
            <pc:docMk/>
            <pc:sldMk cId="4028415308" sldId="259"/>
            <ac:spMk id="3" creationId="{495A774F-D183-443E-95BC-BA635790DF45}"/>
          </ac:spMkLst>
        </pc:spChg>
      </pc:sldChg>
      <pc:sldChg chg="delSp modSp new mod ord">
        <pc:chgData name="Murat Kaya" userId="956f75a4879daea3" providerId="LiveId" clId="{F75F9BC8-BCCC-4A54-A145-FDA3C00A198B}" dt="2021-03-17T20:36:57.295" v="875" actId="20577"/>
        <pc:sldMkLst>
          <pc:docMk/>
          <pc:sldMk cId="1049915222" sldId="260"/>
        </pc:sldMkLst>
        <pc:spChg chg="del">
          <ac:chgData name="Murat Kaya" userId="956f75a4879daea3" providerId="LiveId" clId="{F75F9BC8-BCCC-4A54-A145-FDA3C00A198B}" dt="2021-03-17T20:08:54.985" v="365" actId="478"/>
          <ac:spMkLst>
            <pc:docMk/>
            <pc:sldMk cId="1049915222" sldId="260"/>
            <ac:spMk id="2" creationId="{AC7DA4DC-1B23-4297-ADF8-846A75AE0388}"/>
          </ac:spMkLst>
        </pc:spChg>
        <pc:spChg chg="mod">
          <ac:chgData name="Murat Kaya" userId="956f75a4879daea3" providerId="LiveId" clId="{F75F9BC8-BCCC-4A54-A145-FDA3C00A198B}" dt="2021-03-17T20:36:57.295" v="875" actId="20577"/>
          <ac:spMkLst>
            <pc:docMk/>
            <pc:sldMk cId="1049915222" sldId="260"/>
            <ac:spMk id="3" creationId="{2AA5E714-D206-4900-B781-756F314A1D25}"/>
          </ac:spMkLst>
        </pc:spChg>
      </pc:sldChg>
      <pc:sldChg chg="modSp new mod">
        <pc:chgData name="Murat Kaya" userId="956f75a4879daea3" providerId="LiveId" clId="{F75F9BC8-BCCC-4A54-A145-FDA3C00A198B}" dt="2021-03-17T20:29:20.855" v="727" actId="20577"/>
        <pc:sldMkLst>
          <pc:docMk/>
          <pc:sldMk cId="1868803865" sldId="261"/>
        </pc:sldMkLst>
        <pc:spChg chg="mod">
          <ac:chgData name="Murat Kaya" userId="956f75a4879daea3" providerId="LiveId" clId="{F75F9BC8-BCCC-4A54-A145-FDA3C00A198B}" dt="2021-03-17T20:24:19.388" v="606"/>
          <ac:spMkLst>
            <pc:docMk/>
            <pc:sldMk cId="1868803865" sldId="261"/>
            <ac:spMk id="2" creationId="{E85F5618-4430-4EF2-9071-21C9B23D26DF}"/>
          </ac:spMkLst>
        </pc:spChg>
        <pc:spChg chg="mod">
          <ac:chgData name="Murat Kaya" userId="956f75a4879daea3" providerId="LiveId" clId="{F75F9BC8-BCCC-4A54-A145-FDA3C00A198B}" dt="2021-03-17T20:29:20.855" v="727" actId="20577"/>
          <ac:spMkLst>
            <pc:docMk/>
            <pc:sldMk cId="1868803865" sldId="261"/>
            <ac:spMk id="3" creationId="{313D64C6-B784-4C49-A86B-CC1C83F2E477}"/>
          </ac:spMkLst>
        </pc:spChg>
      </pc:sldChg>
      <pc:sldChg chg="modSp new del mod">
        <pc:chgData name="Murat Kaya" userId="956f75a4879daea3" providerId="LiveId" clId="{F75F9BC8-BCCC-4A54-A145-FDA3C00A198B}" dt="2021-03-17T20:29:22.862" v="728" actId="47"/>
        <pc:sldMkLst>
          <pc:docMk/>
          <pc:sldMk cId="3368659139" sldId="262"/>
        </pc:sldMkLst>
        <pc:spChg chg="mod">
          <ac:chgData name="Murat Kaya" userId="956f75a4879daea3" providerId="LiveId" clId="{F75F9BC8-BCCC-4A54-A145-FDA3C00A198B}" dt="2021-03-17T20:24:55.551" v="640" actId="20577"/>
          <ac:spMkLst>
            <pc:docMk/>
            <pc:sldMk cId="3368659139" sldId="262"/>
            <ac:spMk id="2" creationId="{E779A770-ACEC-4B89-ABB6-357E6154B371}"/>
          </ac:spMkLst>
        </pc:spChg>
        <pc:spChg chg="mod">
          <ac:chgData name="Murat Kaya" userId="956f75a4879daea3" providerId="LiveId" clId="{F75F9BC8-BCCC-4A54-A145-FDA3C00A198B}" dt="2021-03-17T20:28:08.902" v="712" actId="255"/>
          <ac:spMkLst>
            <pc:docMk/>
            <pc:sldMk cId="3368659139" sldId="262"/>
            <ac:spMk id="3" creationId="{A1F1045A-8ABC-475C-AF9A-4DAC67314121}"/>
          </ac:spMkLst>
        </pc:spChg>
      </pc:sldChg>
      <pc:sldChg chg="modSp new mod">
        <pc:chgData name="Murat Kaya" userId="956f75a4879daea3" providerId="LiveId" clId="{F75F9BC8-BCCC-4A54-A145-FDA3C00A198B}" dt="2021-03-17T20:28:38.451" v="717" actId="207"/>
        <pc:sldMkLst>
          <pc:docMk/>
          <pc:sldMk cId="791833961" sldId="263"/>
        </pc:sldMkLst>
        <pc:spChg chg="mod">
          <ac:chgData name="Murat Kaya" userId="956f75a4879daea3" providerId="LiveId" clId="{F75F9BC8-BCCC-4A54-A145-FDA3C00A198B}" dt="2021-03-17T20:25:57.835" v="692" actId="20577"/>
          <ac:spMkLst>
            <pc:docMk/>
            <pc:sldMk cId="791833961" sldId="263"/>
            <ac:spMk id="2" creationId="{DF090B51-5329-4EA6-B9E9-08C568941BBD}"/>
          </ac:spMkLst>
        </pc:spChg>
        <pc:spChg chg="mod">
          <ac:chgData name="Murat Kaya" userId="956f75a4879daea3" providerId="LiveId" clId="{F75F9BC8-BCCC-4A54-A145-FDA3C00A198B}" dt="2021-03-17T20:28:38.451" v="717" actId="207"/>
          <ac:spMkLst>
            <pc:docMk/>
            <pc:sldMk cId="791833961" sldId="263"/>
            <ac:spMk id="3" creationId="{A68F319D-E3AB-40F6-8B37-215F9BF5564A}"/>
          </ac:spMkLst>
        </pc:spChg>
      </pc:sldChg>
      <pc:sldChg chg="modSp new mod">
        <pc:chgData name="Murat Kaya" userId="956f75a4879daea3" providerId="LiveId" clId="{F75F9BC8-BCCC-4A54-A145-FDA3C00A198B}" dt="2021-03-17T20:38:52.510" v="890" actId="20577"/>
        <pc:sldMkLst>
          <pc:docMk/>
          <pc:sldMk cId="3147907573" sldId="264"/>
        </pc:sldMkLst>
        <pc:spChg chg="mod">
          <ac:chgData name="Murat Kaya" userId="956f75a4879daea3" providerId="LiveId" clId="{F75F9BC8-BCCC-4A54-A145-FDA3C00A198B}" dt="2021-03-17T20:37:55.226" v="883" actId="20577"/>
          <ac:spMkLst>
            <pc:docMk/>
            <pc:sldMk cId="3147907573" sldId="264"/>
            <ac:spMk id="2" creationId="{809F1991-718F-4B6D-8E37-A70619762339}"/>
          </ac:spMkLst>
        </pc:spChg>
        <pc:spChg chg="mod">
          <ac:chgData name="Murat Kaya" userId="956f75a4879daea3" providerId="LiveId" clId="{F75F9BC8-BCCC-4A54-A145-FDA3C00A198B}" dt="2021-03-17T20:38:52.510" v="890" actId="20577"/>
          <ac:spMkLst>
            <pc:docMk/>
            <pc:sldMk cId="3147907573" sldId="264"/>
            <ac:spMk id="3" creationId="{3DBBAF2A-9676-4E85-A9BD-76F2F62306E8}"/>
          </ac:spMkLst>
        </pc:spChg>
      </pc:sldChg>
      <pc:sldChg chg="modSp new mod">
        <pc:chgData name="Murat Kaya" userId="956f75a4879daea3" providerId="LiveId" clId="{F75F9BC8-BCCC-4A54-A145-FDA3C00A198B}" dt="2021-03-17T20:41:18.451" v="1000" actId="20577"/>
        <pc:sldMkLst>
          <pc:docMk/>
          <pc:sldMk cId="544327410" sldId="265"/>
        </pc:sldMkLst>
        <pc:spChg chg="mod">
          <ac:chgData name="Murat Kaya" userId="956f75a4879daea3" providerId="LiveId" clId="{F75F9BC8-BCCC-4A54-A145-FDA3C00A198B}" dt="2021-03-17T20:41:18.451" v="1000" actId="20577"/>
          <ac:spMkLst>
            <pc:docMk/>
            <pc:sldMk cId="544327410" sldId="265"/>
            <ac:spMk id="3" creationId="{29B36253-217C-457F-9893-CE4C42EB6E42}"/>
          </ac:spMkLst>
        </pc:spChg>
      </pc:sldChg>
      <pc:sldChg chg="modSp new mod">
        <pc:chgData name="Murat Kaya" userId="956f75a4879daea3" providerId="LiveId" clId="{F75F9BC8-BCCC-4A54-A145-FDA3C00A198B}" dt="2021-03-17T20:42:32.400" v="1086" actId="20577"/>
        <pc:sldMkLst>
          <pc:docMk/>
          <pc:sldMk cId="2566903228" sldId="266"/>
        </pc:sldMkLst>
        <pc:spChg chg="mod">
          <ac:chgData name="Murat Kaya" userId="956f75a4879daea3" providerId="LiveId" clId="{F75F9BC8-BCCC-4A54-A145-FDA3C00A198B}" dt="2021-03-17T20:42:32.400" v="1086" actId="20577"/>
          <ac:spMkLst>
            <pc:docMk/>
            <pc:sldMk cId="2566903228" sldId="266"/>
            <ac:spMk id="3" creationId="{6041659C-1BC9-4AD0-ABA7-BA52B10616D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4034592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05A8D95-68B4-4E48-B0D8-FBE4BA50B957}" type="datetimeFigureOut">
              <a:rPr lang="tr-TR" smtClean="0"/>
              <a:t>19 Mar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965163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2927251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12215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2916809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663143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1148135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3644449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263617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389832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3699759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05A8D95-68B4-4E48-B0D8-FBE4BA50B957}" type="datetimeFigureOut">
              <a:rPr lang="tr-TR" smtClean="0"/>
              <a:t>19 Mar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120572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05A8D95-68B4-4E48-B0D8-FBE4BA50B957}" type="datetimeFigureOut">
              <a:rPr lang="tr-TR" smtClean="0"/>
              <a:t>19 Mar 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1437361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1499799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132173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905A8D95-68B4-4E48-B0D8-FBE4BA50B957}" type="datetimeFigureOut">
              <a:rPr lang="tr-TR" smtClean="0"/>
              <a:t>19 Mar 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2449451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05A8D95-68B4-4E48-B0D8-FBE4BA50B957}" type="datetimeFigureOut">
              <a:rPr lang="tr-TR" smtClean="0"/>
              <a:t>19 Mar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54A638A-FC35-4B58-A4DD-5C4585AE2332}" type="slidenum">
              <a:rPr lang="tr-TR" smtClean="0"/>
              <a:t>‹#›</a:t>
            </a:fld>
            <a:endParaRPr lang="tr-TR"/>
          </a:p>
        </p:txBody>
      </p:sp>
    </p:spTree>
    <p:extLst>
      <p:ext uri="{BB962C8B-B14F-4D97-AF65-F5344CB8AC3E}">
        <p14:creationId xmlns:p14="http://schemas.microsoft.com/office/powerpoint/2010/main" val="3779500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5A8D95-68B4-4E48-B0D8-FBE4BA50B957}" type="datetimeFigureOut">
              <a:rPr lang="tr-TR" smtClean="0"/>
              <a:t>19 Mar 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54A638A-FC35-4B58-A4DD-5C4585AE2332}" type="slidenum">
              <a:rPr lang="tr-TR" smtClean="0"/>
              <a:t>‹#›</a:t>
            </a:fld>
            <a:endParaRPr lang="tr-TR"/>
          </a:p>
        </p:txBody>
      </p:sp>
    </p:spTree>
    <p:extLst>
      <p:ext uri="{BB962C8B-B14F-4D97-AF65-F5344CB8AC3E}">
        <p14:creationId xmlns:p14="http://schemas.microsoft.com/office/powerpoint/2010/main" val="227013394"/>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pk.gov.tr/Sayfa/Dosya/66" TargetMode="External"/><Relationship Id="rId2" Type="http://schemas.openxmlformats.org/officeDocument/2006/relationships/hyperlink" Target="https://www.eczacibasi.com.tr/_Media/Upload/637169419082818607.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8CA4AE-F639-4D87-8CE9-16296E509367}"/>
              </a:ext>
            </a:extLst>
          </p:cNvPr>
          <p:cNvSpPr>
            <a:spLocks noGrp="1"/>
          </p:cNvSpPr>
          <p:nvPr>
            <p:ph type="ctrTitle"/>
          </p:nvPr>
        </p:nvSpPr>
        <p:spPr>
          <a:xfrm>
            <a:off x="1369025" y="541014"/>
            <a:ext cx="9453950" cy="4833418"/>
          </a:xfrm>
        </p:spPr>
        <p:txBody>
          <a:bodyPr/>
          <a:lstStyle/>
          <a:p>
            <a:pPr algn="ctr"/>
            <a:r>
              <a:rPr lang="tr-TR" sz="6000" dirty="0"/>
              <a:t>Komite Yönetimi ve Komite Organizasyonu</a:t>
            </a:r>
            <a:br>
              <a:rPr lang="tr-TR" sz="6000" dirty="0"/>
            </a:br>
            <a:r>
              <a:rPr lang="tr-TR" sz="6000" dirty="0"/>
              <a:t/>
            </a:r>
            <a:br>
              <a:rPr lang="tr-TR" sz="6000" dirty="0"/>
            </a:br>
            <a:r>
              <a:rPr lang="tr-TR" sz="6000" dirty="0"/>
              <a:t/>
            </a:r>
            <a:br>
              <a:rPr lang="tr-TR" sz="6000" dirty="0"/>
            </a:br>
            <a:endParaRPr lang="tr-TR" sz="6000" dirty="0"/>
          </a:p>
        </p:txBody>
      </p:sp>
    </p:spTree>
    <p:extLst>
      <p:ext uri="{BB962C8B-B14F-4D97-AF65-F5344CB8AC3E}">
        <p14:creationId xmlns:p14="http://schemas.microsoft.com/office/powerpoint/2010/main" val="1678596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835B2D-A1FD-47D5-AFCF-87073EAEC13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041659C-1BC9-4AD0-ABA7-BA52B10616D1}"/>
              </a:ext>
            </a:extLst>
          </p:cNvPr>
          <p:cNvSpPr>
            <a:spLocks noGrp="1"/>
          </p:cNvSpPr>
          <p:nvPr>
            <p:ph idx="1"/>
          </p:nvPr>
        </p:nvSpPr>
        <p:spPr/>
        <p:txBody>
          <a:bodyPr/>
          <a:lstStyle/>
          <a:p>
            <a:r>
              <a:rPr lang="tr-TR" dirty="0"/>
              <a:t>Kurumsal Yönetim Komitesi kaç üyeden oluşmaktadır?</a:t>
            </a:r>
          </a:p>
          <a:p>
            <a:r>
              <a:rPr lang="tr-TR" dirty="0"/>
              <a:t>A)1</a:t>
            </a:r>
          </a:p>
          <a:p>
            <a:r>
              <a:rPr lang="tr-TR" dirty="0"/>
              <a:t>B)2</a:t>
            </a:r>
          </a:p>
          <a:p>
            <a:r>
              <a:rPr lang="tr-TR" dirty="0"/>
              <a:t>C)5</a:t>
            </a:r>
          </a:p>
          <a:p>
            <a:r>
              <a:rPr lang="tr-TR" dirty="0"/>
              <a:t>D)7</a:t>
            </a:r>
          </a:p>
          <a:p>
            <a:r>
              <a:rPr lang="tr-TR" dirty="0"/>
              <a:t>E) Üye sınırı yoktur.</a:t>
            </a:r>
          </a:p>
        </p:txBody>
      </p:sp>
    </p:spTree>
    <p:extLst>
      <p:ext uri="{BB962C8B-B14F-4D97-AF65-F5344CB8AC3E}">
        <p14:creationId xmlns:p14="http://schemas.microsoft.com/office/powerpoint/2010/main" val="2566903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F91910-30D5-4CA1-B2D7-4E5B34BE30B8}"/>
              </a:ext>
            </a:extLst>
          </p:cNvPr>
          <p:cNvSpPr>
            <a:spLocks noGrp="1"/>
          </p:cNvSpPr>
          <p:nvPr>
            <p:ph type="title"/>
          </p:nvPr>
        </p:nvSpPr>
        <p:spPr/>
        <p:txBody>
          <a:bodyPr/>
          <a:lstStyle/>
          <a:p>
            <a:pPr algn="l"/>
            <a:r>
              <a:rPr lang="tr-TR" dirty="0"/>
              <a:t>Komite Nedir?</a:t>
            </a:r>
          </a:p>
        </p:txBody>
      </p:sp>
      <p:sp>
        <p:nvSpPr>
          <p:cNvPr id="3" name="İçerik Yer Tutucusu 2">
            <a:extLst>
              <a:ext uri="{FF2B5EF4-FFF2-40B4-BE49-F238E27FC236}">
                <a16:creationId xmlns:a16="http://schemas.microsoft.com/office/drawing/2014/main" id="{D8E37D43-C476-49C0-A09A-D8D033EBF252}"/>
              </a:ext>
            </a:extLst>
          </p:cNvPr>
          <p:cNvSpPr>
            <a:spLocks noGrp="1"/>
          </p:cNvSpPr>
          <p:nvPr>
            <p:ph idx="1"/>
          </p:nvPr>
        </p:nvSpPr>
        <p:spPr/>
        <p:txBody>
          <a:bodyPr>
            <a:normAutofit/>
          </a:bodyPr>
          <a:lstStyle/>
          <a:p>
            <a:r>
              <a:rPr lang="tr-TR" sz="2400" dirty="0"/>
              <a:t>Kurumsal Yönetim komitesi, mevzuat uyarınca şirkette kurumsal yönetim ilkelerinin uygulanmasını sağlamak ve meydana gelen çıkar çatışmalarını tespit etmek ve bu konuda iyileştirme çalışmalarında bulunmak ve yönetim kuruluna öneriler sunmak ve Pay Sahipleri ile İlişkiler Birimi’nin çalışmalarını gözetmek amacıyla oluşturulmuş bir komitedir. </a:t>
            </a:r>
          </a:p>
        </p:txBody>
      </p:sp>
    </p:spTree>
    <p:extLst>
      <p:ext uri="{BB962C8B-B14F-4D97-AF65-F5344CB8AC3E}">
        <p14:creationId xmlns:p14="http://schemas.microsoft.com/office/powerpoint/2010/main" val="3150437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9F1991-718F-4B6D-8E37-A70619762339}"/>
              </a:ext>
            </a:extLst>
          </p:cNvPr>
          <p:cNvSpPr>
            <a:spLocks noGrp="1"/>
          </p:cNvSpPr>
          <p:nvPr>
            <p:ph type="title"/>
          </p:nvPr>
        </p:nvSpPr>
        <p:spPr/>
        <p:txBody>
          <a:bodyPr/>
          <a:lstStyle/>
          <a:p>
            <a:r>
              <a:rPr lang="tr-TR" dirty="0"/>
              <a:t>Komite Nedir?</a:t>
            </a:r>
          </a:p>
        </p:txBody>
      </p:sp>
      <p:sp>
        <p:nvSpPr>
          <p:cNvPr id="3" name="İçerik Yer Tutucusu 2">
            <a:extLst>
              <a:ext uri="{FF2B5EF4-FFF2-40B4-BE49-F238E27FC236}">
                <a16:creationId xmlns:a16="http://schemas.microsoft.com/office/drawing/2014/main" id="{3DBBAF2A-9676-4E85-A9BD-76F2F62306E8}"/>
              </a:ext>
            </a:extLst>
          </p:cNvPr>
          <p:cNvSpPr>
            <a:spLocks noGrp="1"/>
          </p:cNvSpPr>
          <p:nvPr>
            <p:ph idx="1"/>
          </p:nvPr>
        </p:nvSpPr>
        <p:spPr/>
        <p:txBody>
          <a:bodyPr>
            <a:normAutofit/>
          </a:bodyPr>
          <a:lstStyle/>
          <a:p>
            <a:r>
              <a:rPr lang="tr-TR" sz="2400" dirty="0"/>
              <a:t>Yönetim Kurulu tarafından oluşturulan Kurumsal Yönetim Komitesi’nin görev ve çalışma esasları; Şirketin Sermaye Piyasası mevzuatına uygun olarak Kurumsal Yönetim İlkelerine uyulup uyulmadığının kontrolü, uygulanmadığı durumlarda gerekçelerinin tespiti, Yönetim Kurulu’na iyileştirici tavsiyelerde bulunulması ve SPK’nın ilgili Tebliği kapsamında Aday Gösterme Komitesi, Riskin Erken Saptanması Komitesi ve Ücret Komitesi’nin görevlerini yerine getirmek üzere kurulmuştur.</a:t>
            </a:r>
          </a:p>
        </p:txBody>
      </p:sp>
    </p:spTree>
    <p:extLst>
      <p:ext uri="{BB962C8B-B14F-4D97-AF65-F5344CB8AC3E}">
        <p14:creationId xmlns:p14="http://schemas.microsoft.com/office/powerpoint/2010/main" val="314790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770BAB-6FE4-48E0-81B3-F4F45E474117}"/>
              </a:ext>
            </a:extLst>
          </p:cNvPr>
          <p:cNvSpPr>
            <a:spLocks noGrp="1"/>
          </p:cNvSpPr>
          <p:nvPr>
            <p:ph type="title"/>
          </p:nvPr>
        </p:nvSpPr>
        <p:spPr/>
        <p:txBody>
          <a:bodyPr/>
          <a:lstStyle/>
          <a:p>
            <a:pPr algn="l"/>
            <a:r>
              <a:rPr lang="tr-TR" dirty="0"/>
              <a:t>Komite Organizasyonu</a:t>
            </a:r>
          </a:p>
        </p:txBody>
      </p:sp>
      <p:sp>
        <p:nvSpPr>
          <p:cNvPr id="3" name="İçerik Yer Tutucusu 2">
            <a:extLst>
              <a:ext uri="{FF2B5EF4-FFF2-40B4-BE49-F238E27FC236}">
                <a16:creationId xmlns:a16="http://schemas.microsoft.com/office/drawing/2014/main" id="{FD461105-FCD4-46EA-A181-D8FA5406CE6E}"/>
              </a:ext>
            </a:extLst>
          </p:cNvPr>
          <p:cNvSpPr>
            <a:spLocks noGrp="1"/>
          </p:cNvSpPr>
          <p:nvPr>
            <p:ph idx="1"/>
          </p:nvPr>
        </p:nvSpPr>
        <p:spPr/>
        <p:txBody>
          <a:bodyPr>
            <a:normAutofit/>
          </a:bodyPr>
          <a:lstStyle/>
          <a:p>
            <a:r>
              <a:rPr lang="tr-TR" sz="2400" dirty="0"/>
              <a:t>3 Alt başlıkta ele alınır bunlar;</a:t>
            </a:r>
          </a:p>
          <a:p>
            <a:r>
              <a:rPr lang="tr-TR" sz="2400" dirty="0"/>
              <a:t>Kuruluş</a:t>
            </a:r>
          </a:p>
          <a:p>
            <a:r>
              <a:rPr lang="tr-TR" sz="2400" dirty="0"/>
              <a:t>Komite Yapısı ve Üyelik </a:t>
            </a:r>
          </a:p>
          <a:p>
            <a:r>
              <a:rPr lang="tr-TR" sz="2400" dirty="0"/>
              <a:t>Komite Toplantıları</a:t>
            </a:r>
          </a:p>
        </p:txBody>
      </p:sp>
    </p:spTree>
    <p:extLst>
      <p:ext uri="{BB962C8B-B14F-4D97-AF65-F5344CB8AC3E}">
        <p14:creationId xmlns:p14="http://schemas.microsoft.com/office/powerpoint/2010/main" val="663181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68D80F-9362-4FEB-A9E5-60F19E4FCBD9}"/>
              </a:ext>
            </a:extLst>
          </p:cNvPr>
          <p:cNvSpPr>
            <a:spLocks noGrp="1"/>
          </p:cNvSpPr>
          <p:nvPr>
            <p:ph type="title"/>
          </p:nvPr>
        </p:nvSpPr>
        <p:spPr/>
        <p:txBody>
          <a:bodyPr/>
          <a:lstStyle/>
          <a:p>
            <a:pPr algn="l"/>
            <a:r>
              <a:rPr lang="tr-TR" dirty="0"/>
              <a:t>Komite Organizasyonu</a:t>
            </a:r>
          </a:p>
        </p:txBody>
      </p:sp>
      <p:sp>
        <p:nvSpPr>
          <p:cNvPr id="3" name="İçerik Yer Tutucusu 2">
            <a:extLst>
              <a:ext uri="{FF2B5EF4-FFF2-40B4-BE49-F238E27FC236}">
                <a16:creationId xmlns:a16="http://schemas.microsoft.com/office/drawing/2014/main" id="{495A774F-D183-443E-95BC-BA635790DF45}"/>
              </a:ext>
            </a:extLst>
          </p:cNvPr>
          <p:cNvSpPr>
            <a:spLocks noGrp="1"/>
          </p:cNvSpPr>
          <p:nvPr>
            <p:ph idx="1"/>
          </p:nvPr>
        </p:nvSpPr>
        <p:spPr/>
        <p:txBody>
          <a:bodyPr>
            <a:normAutofit/>
          </a:bodyPr>
          <a:lstStyle/>
          <a:p>
            <a:r>
              <a:rPr lang="tr-TR" sz="3200" b="1" i="1" u="sng" dirty="0"/>
              <a:t>Kuruluş</a:t>
            </a:r>
          </a:p>
          <a:p>
            <a:r>
              <a:rPr lang="tr-TR" sz="2400" dirty="0"/>
              <a:t>Sermaye Piyasası Kurulu (“SPK”) Kurumsal Yönetim İlkeleri’nde yer alan hükümler kapsamında, Şirketlerin kurumsal yönetim uygulamalarının geliştirilmesi amacıyla Yönetim Kurulu’na tavsiye ve önerilerde bulunmak üzere kurulan komitedir. Bu komiteye ‘’Kurumsal Yönetim Komitesi’’ adı verilir.</a:t>
            </a:r>
          </a:p>
        </p:txBody>
      </p:sp>
    </p:spTree>
    <p:extLst>
      <p:ext uri="{BB962C8B-B14F-4D97-AF65-F5344CB8AC3E}">
        <p14:creationId xmlns:p14="http://schemas.microsoft.com/office/powerpoint/2010/main" val="4028415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5F5618-4430-4EF2-9071-21C9B23D26DF}"/>
              </a:ext>
            </a:extLst>
          </p:cNvPr>
          <p:cNvSpPr>
            <a:spLocks noGrp="1"/>
          </p:cNvSpPr>
          <p:nvPr>
            <p:ph type="title"/>
          </p:nvPr>
        </p:nvSpPr>
        <p:spPr/>
        <p:txBody>
          <a:bodyPr/>
          <a:lstStyle/>
          <a:p>
            <a:pPr algn="l"/>
            <a:r>
              <a:rPr lang="tr-TR" dirty="0"/>
              <a:t>Komite Organizasyonu</a:t>
            </a:r>
          </a:p>
        </p:txBody>
      </p:sp>
      <p:sp>
        <p:nvSpPr>
          <p:cNvPr id="3" name="İçerik Yer Tutucusu 2">
            <a:extLst>
              <a:ext uri="{FF2B5EF4-FFF2-40B4-BE49-F238E27FC236}">
                <a16:creationId xmlns:a16="http://schemas.microsoft.com/office/drawing/2014/main" id="{313D64C6-B784-4C49-A86B-CC1C83F2E477}"/>
              </a:ext>
            </a:extLst>
          </p:cNvPr>
          <p:cNvSpPr>
            <a:spLocks noGrp="1"/>
          </p:cNvSpPr>
          <p:nvPr>
            <p:ph idx="1"/>
          </p:nvPr>
        </p:nvSpPr>
        <p:spPr>
          <a:xfrm>
            <a:off x="1037998" y="1680448"/>
            <a:ext cx="9132369" cy="4724834"/>
          </a:xfrm>
        </p:spPr>
        <p:txBody>
          <a:bodyPr>
            <a:normAutofit fontScale="55000" lnSpcReduction="20000"/>
          </a:bodyPr>
          <a:lstStyle/>
          <a:p>
            <a:pPr marL="0" indent="0">
              <a:buNone/>
            </a:pPr>
            <a:r>
              <a:rPr lang="tr-TR" sz="5900" b="1" i="1" u="sng" dirty="0"/>
              <a:t>Komite Yapısı ve Üyelik</a:t>
            </a:r>
          </a:p>
          <a:p>
            <a:r>
              <a:rPr lang="tr-TR" sz="3800" dirty="0"/>
              <a:t>Komite iki üyeden oluşmaktadır.</a:t>
            </a:r>
          </a:p>
          <a:p>
            <a:r>
              <a:rPr lang="tr-TR" sz="3800" dirty="0"/>
              <a:t>Komite başkanı Yönetim Kurulundan bağımsız iki üyeden oluşur.</a:t>
            </a:r>
          </a:p>
          <a:p>
            <a:r>
              <a:rPr lang="tr-TR" sz="3800" dirty="0"/>
              <a:t>Komitenin iki üyesi yürütmede görevli olmayan kişiler arasından seçilir. Komitede, şirket İcra Başkanı /Genel Müdür ve Mali İşlerden Sorumlu Başkan Yardımcısı görev alamaz.</a:t>
            </a:r>
          </a:p>
          <a:p>
            <a:r>
              <a:rPr lang="tr-TR" sz="3800" dirty="0"/>
              <a:t>Komite gerektiğinde konusunda uzman kişilerin görüşlerinden yararlanır. </a:t>
            </a:r>
          </a:p>
          <a:p>
            <a:r>
              <a:rPr lang="tr-TR" sz="3800" dirty="0"/>
              <a:t>Komitenin çalışma süresi yönetim kurulunun çalışma süresi ile paralel olur. </a:t>
            </a:r>
          </a:p>
          <a:p>
            <a:r>
              <a:rPr lang="tr-TR" sz="3800" dirty="0"/>
              <a:t> Komite, iki üye ile toplanır ve karar alır. </a:t>
            </a:r>
          </a:p>
          <a:p>
            <a:r>
              <a:rPr lang="tr-TR" sz="3800" dirty="0"/>
              <a:t>Komitenin </a:t>
            </a:r>
            <a:r>
              <a:rPr lang="tr-TR" sz="3800" dirty="0" err="1"/>
              <a:t>sekreterya</a:t>
            </a:r>
            <a:r>
              <a:rPr lang="tr-TR" sz="3800" dirty="0"/>
              <a:t> işlemleri yönetim kurulu </a:t>
            </a:r>
            <a:r>
              <a:rPr lang="tr-TR" sz="3800" dirty="0" err="1"/>
              <a:t>sekreteryası</a:t>
            </a:r>
            <a:r>
              <a:rPr lang="tr-TR" sz="3800" dirty="0"/>
              <a:t> tarafından yerine getirilir.</a:t>
            </a:r>
          </a:p>
          <a:p>
            <a:pPr lvl="1"/>
            <a:endParaRPr lang="tr-TR" dirty="0"/>
          </a:p>
        </p:txBody>
      </p:sp>
    </p:spTree>
    <p:extLst>
      <p:ext uri="{BB962C8B-B14F-4D97-AF65-F5344CB8AC3E}">
        <p14:creationId xmlns:p14="http://schemas.microsoft.com/office/powerpoint/2010/main" val="1868803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090B51-5329-4EA6-B9E9-08C568941BBD}"/>
              </a:ext>
            </a:extLst>
          </p:cNvPr>
          <p:cNvSpPr>
            <a:spLocks noGrp="1"/>
          </p:cNvSpPr>
          <p:nvPr>
            <p:ph type="title"/>
          </p:nvPr>
        </p:nvSpPr>
        <p:spPr/>
        <p:txBody>
          <a:bodyPr/>
          <a:lstStyle/>
          <a:p>
            <a:r>
              <a:rPr lang="tr-TR" dirty="0"/>
              <a:t>Komite Organizasyonu</a:t>
            </a:r>
          </a:p>
        </p:txBody>
      </p:sp>
      <p:sp>
        <p:nvSpPr>
          <p:cNvPr id="3" name="İçerik Yer Tutucusu 2">
            <a:extLst>
              <a:ext uri="{FF2B5EF4-FFF2-40B4-BE49-F238E27FC236}">
                <a16:creationId xmlns:a16="http://schemas.microsoft.com/office/drawing/2014/main" id="{A68F319D-E3AB-40F6-8B37-215F9BF5564A}"/>
              </a:ext>
            </a:extLst>
          </p:cNvPr>
          <p:cNvSpPr>
            <a:spLocks noGrp="1"/>
          </p:cNvSpPr>
          <p:nvPr>
            <p:ph idx="1"/>
          </p:nvPr>
        </p:nvSpPr>
        <p:spPr/>
        <p:txBody>
          <a:bodyPr>
            <a:normAutofit/>
          </a:bodyPr>
          <a:lstStyle/>
          <a:p>
            <a:pPr marL="0" indent="0">
              <a:buNone/>
            </a:pPr>
            <a:r>
              <a:rPr lang="tr-TR" sz="3200" b="1" i="1" u="sng" dirty="0"/>
              <a:t>Komite Toplantısı</a:t>
            </a:r>
          </a:p>
          <a:p>
            <a:r>
              <a:rPr lang="tr-TR" sz="2400" dirty="0"/>
              <a:t>Kurumsal Yönetim Komitesi toplantıları en az 3 ayda bir gerçekleştirilir.</a:t>
            </a:r>
          </a:p>
          <a:p>
            <a:r>
              <a:rPr lang="tr-TR" sz="2400" dirty="0"/>
              <a:t>Komite toplantılarında alınan kararlar yönetim kurulu sekretaryası tarafından yazılı hale getirilir ve saklanır. </a:t>
            </a:r>
          </a:p>
          <a:p>
            <a:r>
              <a:rPr lang="tr-TR" sz="2400" dirty="0"/>
              <a:t>Komite, yetki ve sorumluluk alanına giren konularda yönetim kurulunu bilgilendirir. </a:t>
            </a:r>
            <a:endParaRPr lang="tr-TR" sz="2800" b="1" i="1" u="sng" dirty="0"/>
          </a:p>
        </p:txBody>
      </p:sp>
    </p:spTree>
    <p:extLst>
      <p:ext uri="{BB962C8B-B14F-4D97-AF65-F5344CB8AC3E}">
        <p14:creationId xmlns:p14="http://schemas.microsoft.com/office/powerpoint/2010/main" val="79183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A5E714-D206-4900-B781-756F314A1D25}"/>
              </a:ext>
            </a:extLst>
          </p:cNvPr>
          <p:cNvSpPr>
            <a:spLocks noGrp="1"/>
          </p:cNvSpPr>
          <p:nvPr>
            <p:ph idx="1"/>
          </p:nvPr>
        </p:nvSpPr>
        <p:spPr>
          <a:xfrm>
            <a:off x="867747" y="718457"/>
            <a:ext cx="10028850" cy="5157411"/>
          </a:xfrm>
        </p:spPr>
        <p:txBody>
          <a:bodyPr/>
          <a:lstStyle/>
          <a:p>
            <a:r>
              <a:rPr lang="tr-TR" dirty="0"/>
              <a:t>Kaynakça;</a:t>
            </a:r>
          </a:p>
          <a:p>
            <a:r>
              <a:rPr lang="tr-TR" dirty="0"/>
              <a:t>https://kurumsal.boyner.com.tr/pdf/kurumsal_yonetim_komitesi_calisma_esaslari_vs_23052013.pdf</a:t>
            </a:r>
          </a:p>
          <a:p>
            <a:r>
              <a:rPr lang="tr-TR" dirty="0">
                <a:hlinkClick r:id="rId2"/>
              </a:rPr>
              <a:t>https://www.eczacibasi.com.tr/_Media/Upload/637169419082818607.pdf</a:t>
            </a:r>
            <a:endParaRPr lang="tr-TR" dirty="0"/>
          </a:p>
          <a:p>
            <a:r>
              <a:rPr lang="tr-TR" dirty="0">
                <a:hlinkClick r:id="rId3"/>
              </a:rPr>
              <a:t>https://spk.gov.tr/Sayfa/Dosya/66</a:t>
            </a:r>
            <a:endParaRPr lang="tr-TR" dirty="0"/>
          </a:p>
          <a:p>
            <a:r>
              <a:rPr lang="tr-TR" dirty="0"/>
              <a:t>KAP (Kamuyu Aydınlatma Platformu)- Kurumsal yönetim komitesi çalışma esasları</a:t>
            </a:r>
          </a:p>
        </p:txBody>
      </p:sp>
    </p:spTree>
    <p:extLst>
      <p:ext uri="{BB962C8B-B14F-4D97-AF65-F5344CB8AC3E}">
        <p14:creationId xmlns:p14="http://schemas.microsoft.com/office/powerpoint/2010/main" val="1049915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64F7A4-F924-4A2C-A150-04613BD49754}"/>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29B36253-217C-457F-9893-CE4C42EB6E42}"/>
              </a:ext>
            </a:extLst>
          </p:cNvPr>
          <p:cNvSpPr>
            <a:spLocks noGrp="1"/>
          </p:cNvSpPr>
          <p:nvPr>
            <p:ph idx="1"/>
          </p:nvPr>
        </p:nvSpPr>
        <p:spPr/>
        <p:txBody>
          <a:bodyPr/>
          <a:lstStyle/>
          <a:p>
            <a:r>
              <a:rPr lang="tr-TR" dirty="0"/>
              <a:t>Soru-1</a:t>
            </a:r>
          </a:p>
          <a:p>
            <a:r>
              <a:rPr lang="tr-TR" dirty="0"/>
              <a:t>Kurumsal Yönetim Komitesi en az kaç ayda bir toplanmalıdır.</a:t>
            </a:r>
          </a:p>
          <a:p>
            <a:r>
              <a:rPr lang="tr-TR" dirty="0"/>
              <a:t>A)1</a:t>
            </a:r>
          </a:p>
          <a:p>
            <a:r>
              <a:rPr lang="tr-TR" dirty="0"/>
              <a:t>B)3</a:t>
            </a:r>
          </a:p>
          <a:p>
            <a:r>
              <a:rPr lang="tr-TR" dirty="0"/>
              <a:t>C)6</a:t>
            </a:r>
          </a:p>
          <a:p>
            <a:r>
              <a:rPr lang="tr-TR" dirty="0"/>
              <a:t>D)9</a:t>
            </a:r>
          </a:p>
          <a:p>
            <a:r>
              <a:rPr lang="tr-TR" dirty="0"/>
              <a:t>E)12</a:t>
            </a:r>
          </a:p>
        </p:txBody>
      </p:sp>
    </p:spTree>
    <p:extLst>
      <p:ext uri="{BB962C8B-B14F-4D97-AF65-F5344CB8AC3E}">
        <p14:creationId xmlns:p14="http://schemas.microsoft.com/office/powerpoint/2010/main" val="544327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54</TotalTime>
  <Words>358</Words>
  <Application>Microsoft Office PowerPoint</Application>
  <PresentationFormat>Geniş ekran</PresentationFormat>
  <Paragraphs>45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vt:lpstr>
      <vt:lpstr>Komite Yönetimi ve Komite Organizasyonu   </vt:lpstr>
      <vt:lpstr>Komite Nedir?</vt:lpstr>
      <vt:lpstr>Komite Nedir?</vt:lpstr>
      <vt:lpstr>Komite Organizasyonu</vt:lpstr>
      <vt:lpstr>Komite Organizasyonu</vt:lpstr>
      <vt:lpstr>Komite Organizasyonu</vt:lpstr>
      <vt:lpstr>Komite Organizasyonu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Komite Yönetimi ve Komite Organizasyonu</dc:title>
  <dc:creator>Murat Kaya</dc:creator>
  <cp:lastModifiedBy>gülbin özçelikay</cp:lastModifiedBy>
  <cp:revision>5</cp:revision>
  <dcterms:created xsi:type="dcterms:W3CDTF">2021-03-17T19:47:46Z</dcterms:created>
  <dcterms:modified xsi:type="dcterms:W3CDTF">2021-03-19T05:37:36Z</dcterms:modified>
</cp:coreProperties>
</file>