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59" r:id="rId10"/>
    <p:sldId id="261" r:id="rId11"/>
    <p:sldId id="26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13.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28612"/>
            <a:ext cx="5976664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1662112"/>
            <a:ext cx="61150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95325"/>
            <a:ext cx="655320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1519237"/>
            <a:ext cx="650557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814387"/>
            <a:ext cx="6505575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6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771525"/>
            <a:ext cx="66675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9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333500"/>
            <a:ext cx="65151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1143000"/>
            <a:ext cx="64198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7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7" y="1266825"/>
            <a:ext cx="65627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Ekran Gösterisi (4:3)</PresentationFormat>
  <Paragraphs>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Ofis Teması</vt:lpstr>
      <vt:lpstr>TURİZM VE OTEL İŞLETMECİLİĞİ GENEL MUHASEBE 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2020-05-05T20:44:22Z</dcterms:modified>
</cp:coreProperties>
</file>