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59" r:id="rId10"/>
    <p:sldId id="261" r:id="rId11"/>
    <p:sldId id="263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13.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328612"/>
            <a:ext cx="5976664" cy="620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475" y="1662112"/>
            <a:ext cx="6115050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695325"/>
            <a:ext cx="6553200" cy="546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212" y="1519237"/>
            <a:ext cx="6505575" cy="381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212" y="814387"/>
            <a:ext cx="6505575" cy="522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69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771525"/>
            <a:ext cx="66675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392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450" y="1333500"/>
            <a:ext cx="65151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635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075" y="1143000"/>
            <a:ext cx="641985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07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0637" y="1266825"/>
            <a:ext cx="6562725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65</Words>
  <Application>Microsoft Office PowerPoint</Application>
  <PresentationFormat>Ekran Gösterisi (4:3)</PresentationFormat>
  <Paragraphs>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Ofis Teması</vt:lpstr>
      <vt:lpstr>TURİZM VE OTEL İŞLETMECİLİĞİ GENEL MUHASEBE 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2020-05-05T20:44:22Z</dcterms:modified>
</cp:coreProperties>
</file>