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68" r:id="rId6"/>
    <p:sldId id="259" r:id="rId7"/>
    <p:sldId id="260"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746481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088036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1869506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654257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933214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2D9DA68-E58C-4900-B0F1-8EAFE382B735}"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169622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2D9DA68-E58C-4900-B0F1-8EAFE382B735}" type="datetimeFigureOut">
              <a:rPr lang="tr-TR" smtClean="0"/>
              <a:t>27.07.2018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2497601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2D9DA68-E58C-4900-B0F1-8EAFE382B735}" type="datetimeFigureOut">
              <a:rPr lang="tr-TR" smtClean="0"/>
              <a:t>27.07.2018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1627743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D9DA68-E58C-4900-B0F1-8EAFE382B735}" type="datetimeFigureOut">
              <a:rPr lang="tr-TR" smtClean="0"/>
              <a:t>27.07.2018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482708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9DA68-E58C-4900-B0F1-8EAFE382B735}"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126731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9DA68-E58C-4900-B0F1-8EAFE382B735}"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2802955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9DA68-E58C-4900-B0F1-8EAFE382B735}" type="datetimeFigureOut">
              <a:rPr lang="tr-TR" smtClean="0"/>
              <a:t>27.07.2018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5298DF-2C04-4F7A-8F54-6469D440728B}" type="slidenum">
              <a:rPr lang="tr-TR" smtClean="0"/>
              <a:t>‹#›</a:t>
            </a:fld>
            <a:endParaRPr lang="tr-TR"/>
          </a:p>
        </p:txBody>
      </p:sp>
    </p:spTree>
    <p:extLst>
      <p:ext uri="{BB962C8B-B14F-4D97-AF65-F5344CB8AC3E}">
        <p14:creationId xmlns:p14="http://schemas.microsoft.com/office/powerpoint/2010/main" val="1658308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33845" y="0"/>
            <a:ext cx="10640291" cy="7135158"/>
          </a:xfrm>
          <a:prstGeom prst="rect">
            <a:avLst/>
          </a:prstGeom>
        </p:spPr>
        <p:txBody>
          <a:bodyPr wrap="square">
            <a:spAutoFit/>
          </a:bodyPr>
          <a:lstStyle/>
          <a:p>
            <a:pPr indent="457200" algn="just">
              <a:lnSpc>
                <a:spcPct val="150000"/>
              </a:lnSpc>
              <a:spcAft>
                <a:spcPts val="0"/>
              </a:spcAft>
            </a:pPr>
            <a:r>
              <a:rPr lang="en-US" sz="28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GRAVIMETR</a:t>
            </a:r>
            <a:r>
              <a:rPr lang="tr-TR" sz="28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Y</a:t>
            </a:r>
          </a:p>
          <a:p>
            <a:pPr indent="457200" algn="just">
              <a:lnSpc>
                <a:spcPct val="150000"/>
              </a:lnSpc>
              <a:spcAft>
                <a:spcPts val="0"/>
              </a:spcAft>
            </a:pPr>
            <a:endParaRPr lang="tr-TR"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pP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Gravimetry based on measurement of weight of an analysed species or a compound containing the analysed species. Measuring mass is the most fundamental of all analytical measurements, and gravimetry is unquestionably the oldest analytical technique.</a:t>
            </a:r>
            <a:r>
              <a:rPr lang="tr-TR" sz="2800" dirty="0"/>
              <a:t> Gravimetric analysis describes a set of methods in analytical chemistry for the quantitative determination of an analyte based on the mass of a solid. A simple example is the measurement of solids suspended in a water sample: A known volume of water is filtered, and the collected solids are weighed.</a:t>
            </a:r>
          </a:p>
          <a:p>
            <a:pPr indent="457200" algn="just">
              <a:lnSpc>
                <a:spcPct val="150000"/>
              </a:lnSpc>
              <a:spcAft>
                <a:spcPts val="0"/>
              </a:spcAft>
            </a:pP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7634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7755" y="1465118"/>
            <a:ext cx="10713027" cy="3970318"/>
          </a:xfrm>
          <a:prstGeom prst="rect">
            <a:avLst/>
          </a:prstGeom>
        </p:spPr>
        <p:txBody>
          <a:bodyPr wrap="square">
            <a:spAutoFit/>
          </a:bodyPr>
          <a:lstStyle/>
          <a:p>
            <a:pPr indent="457200" algn="just">
              <a:lnSpc>
                <a:spcPct val="150000"/>
              </a:lnSpc>
              <a:spcAft>
                <a:spcPts val="0"/>
              </a:spcAft>
            </a:pPr>
            <a:r>
              <a:rPr lang="en-US" sz="2800"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Advantages</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spcAft>
                <a:spcPts val="0"/>
              </a:spcAft>
            </a:pP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Gravimetric analysis, if methods are followed carefully, provides for exceedingly precise analysis. In fact, gravimetric analysis was used to determine the atomic masses of many elements to six figure accuracy.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Gravimetry</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provides very little room for instrumental error and does not require a series of standards for calculation of an unknown.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6988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92482" y="2138985"/>
            <a:ext cx="7408718" cy="3323987"/>
          </a:xfrm>
          <a:prstGeom prst="rect">
            <a:avLst/>
          </a:prstGeom>
        </p:spPr>
        <p:txBody>
          <a:bodyPr wrap="square">
            <a:spAutoFit/>
          </a:bodyPr>
          <a:lstStyle/>
          <a:p>
            <a:pPr lvl="0" indent="457200" algn="just">
              <a:lnSpc>
                <a:spcPct val="150000"/>
              </a:lnSpc>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Methods also do not require often expensive equipment. Gravimetric analysis, due to its high degree of accuracy, when performed correctly, can also be used to calibrate other instruments in lieu of reference standards.</a:t>
            </a:r>
            <a:endParaRPr lang="tr-TR"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5621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3237" y="1175841"/>
            <a:ext cx="11700163" cy="4616648"/>
          </a:xfrm>
          <a:prstGeom prst="rect">
            <a:avLst/>
          </a:prstGeom>
        </p:spPr>
        <p:txBody>
          <a:bodyPr wrap="square">
            <a:spAutoFit/>
          </a:bodyPr>
          <a:lstStyle/>
          <a:p>
            <a:pPr indent="457200" algn="just">
              <a:lnSpc>
                <a:spcPct val="150000"/>
              </a:lnSpc>
              <a:spcAft>
                <a:spcPts val="0"/>
              </a:spcAft>
            </a:pPr>
            <a:r>
              <a:rPr lang="en-US" sz="2800"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Disadvantages</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spcAft>
                <a:spcPts val="0"/>
              </a:spcAft>
            </a:pP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Gravimetric analysis usually only provides for the analysis of a single element, or a limited group of elements, at a time. Comparing modern dynamic flash combustion coupled with gas chromatography with traditional combustion analysis will show that the former is both faster and allows for simultaneous determination of multiple elements while traditional determination allowed only for the determination of carbon and hydrogen.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3262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23655" y="1587220"/>
            <a:ext cx="7294418" cy="4616648"/>
          </a:xfrm>
          <a:prstGeom prst="rect">
            <a:avLst/>
          </a:prstGeom>
        </p:spPr>
        <p:txBody>
          <a:bodyPr wrap="square">
            <a:spAutoFit/>
          </a:bodyPr>
          <a:lstStyle/>
          <a:p>
            <a:pPr lvl="0" indent="457200" algn="just">
              <a:lnSpc>
                <a:spcPct val="150000"/>
              </a:lnSpc>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Methods are often convoluted and a slight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mis</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-step in a procedure can often mean disaster for the analysis (colloid formation in precipitation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gravimetry</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for example). Compare this with hardy methods such as spectrophotometry and one will find that analysis by these methods is much more efficient.</a:t>
            </a:r>
            <a:endParaRPr lang="tr-TR"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7766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8763" y="2725974"/>
            <a:ext cx="10993582" cy="1315873"/>
          </a:xfrm>
          <a:prstGeom prst="rect">
            <a:avLst/>
          </a:prstGeom>
        </p:spPr>
        <p:txBody>
          <a:bodyPr wrap="square">
            <a:spAutoFit/>
          </a:bodyPr>
          <a:lstStyle/>
          <a:p>
            <a:pPr indent="457200" algn="just">
              <a:lnSpc>
                <a:spcPct val="150000"/>
              </a:lnSpc>
              <a:spcAft>
                <a:spcPts val="0"/>
              </a:spcAft>
            </a:pP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Gravimetric methods are divided into three groups: </a:t>
            </a:r>
            <a:endPar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spcAft>
                <a:spcPts val="0"/>
              </a:spcAft>
            </a:pP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mechanical separations; (2) dry methods; and (3) wet methods.</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6091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9482" y="1495382"/>
            <a:ext cx="10287000" cy="3323987"/>
          </a:xfrm>
          <a:prstGeom prst="rect">
            <a:avLst/>
          </a:prstGeom>
        </p:spPr>
        <p:txBody>
          <a:bodyPr wrap="square">
            <a:spAutoFit/>
          </a:bodyPr>
          <a:lstStyle/>
          <a:p>
            <a:pPr indent="457200" algn="just">
              <a:lnSpc>
                <a:spcPct val="150000"/>
              </a:lnSpc>
              <a:spcAft>
                <a:spcPts val="0"/>
              </a:spcAft>
            </a:pP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Mechanical Separations.—Under this head are classed the method of assaying tin ores, known as vanning, and the amalgamation assay for gold. A set of sieves to determine the relative proportion of powders of different degrees of fineness is sometimes useful. A set with 10, 20, 40 and 80 meshes to the inch is convenient.</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02182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3554" y="1757387"/>
            <a:ext cx="8915399" cy="2677656"/>
          </a:xfrm>
          <a:prstGeom prst="rect">
            <a:avLst/>
          </a:prstGeom>
        </p:spPr>
        <p:txBody>
          <a:bodyPr wrap="square">
            <a:spAutoFit/>
          </a:bodyPr>
          <a:lstStyle/>
          <a:p>
            <a:pPr indent="457200" algn="just">
              <a:lnSpc>
                <a:spcPct val="150000"/>
              </a:lnSpc>
              <a:spcAft>
                <a:spcPts val="0"/>
              </a:spcAft>
            </a:pP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Dry Assays.—An important distinction between wet and dry methods of assaying is, that in the former the substance is got into the liquid state by solution, whilst in the latter fusion is taken advantage of.</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8475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342</Words>
  <Application>Microsoft Office PowerPoint</Application>
  <PresentationFormat>Widescreen</PresentationFormat>
  <Paragraphs>13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Ceren Ertekin</cp:lastModifiedBy>
  <cp:revision>3</cp:revision>
  <dcterms:created xsi:type="dcterms:W3CDTF">2018-04-25T06:18:39Z</dcterms:created>
  <dcterms:modified xsi:type="dcterms:W3CDTF">2018-07-27T10:31:07Z</dcterms:modified>
</cp:coreProperties>
</file>