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E4BC9A-3D2D-404F-810D-12F651D3913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40B8F71A-3C3A-4B3A-9599-B20A32F2DE70}">
      <dgm:prSet phldrT="[Metin]"/>
      <dgm:spPr/>
      <dgm:t>
        <a:bodyPr/>
        <a:lstStyle/>
        <a:p>
          <a:r>
            <a:rPr lang="tr-TR" dirty="0" smtClean="0"/>
            <a:t>Vergi dairesinin işleminin iptali, tarhiyatın terkini, verginin iadesi/Verginin tahakkuku</a:t>
          </a:r>
          <a:endParaRPr lang="tr-TR" dirty="0"/>
        </a:p>
      </dgm:t>
    </dgm:pt>
    <dgm:pt modelId="{DAC9EA39-92F3-44D3-8058-2E94BC918330}" type="parTrans" cxnId="{D15A4905-95D4-466A-BDDE-ECD07B997ACC}">
      <dgm:prSet/>
      <dgm:spPr/>
      <dgm:t>
        <a:bodyPr/>
        <a:lstStyle/>
        <a:p>
          <a:endParaRPr lang="tr-TR"/>
        </a:p>
      </dgm:t>
    </dgm:pt>
    <dgm:pt modelId="{58A7BB5E-59F1-4AB6-82F8-CE331EF2CC34}" type="sibTrans" cxnId="{D15A4905-95D4-466A-BDDE-ECD07B997ACC}">
      <dgm:prSet/>
      <dgm:spPr/>
      <dgm:t>
        <a:bodyPr/>
        <a:lstStyle/>
        <a:p>
          <a:endParaRPr lang="tr-TR"/>
        </a:p>
      </dgm:t>
    </dgm:pt>
    <dgm:pt modelId="{800C3660-1B5F-40C0-B179-A67BB8B4E985}">
      <dgm:prSet phldrT="[Metin]"/>
      <dgm:spPr/>
      <dgm:t>
        <a:bodyPr/>
        <a:lstStyle/>
        <a:p>
          <a:r>
            <a:rPr lang="tr-TR" dirty="0" smtClean="0"/>
            <a:t>Gecikme faizi</a:t>
          </a:r>
          <a:endParaRPr lang="tr-TR" dirty="0"/>
        </a:p>
      </dgm:t>
    </dgm:pt>
    <dgm:pt modelId="{46BECD0C-F292-490D-9BF6-CD65D3ED246F}" type="parTrans" cxnId="{7EA49389-DFEB-4255-A734-2EF1C83C5EB5}">
      <dgm:prSet/>
      <dgm:spPr/>
      <dgm:t>
        <a:bodyPr/>
        <a:lstStyle/>
        <a:p>
          <a:endParaRPr lang="tr-TR"/>
        </a:p>
      </dgm:t>
    </dgm:pt>
    <dgm:pt modelId="{6EA40D2B-A2A0-4CD9-9341-EED0C5F9E064}" type="sibTrans" cxnId="{7EA49389-DFEB-4255-A734-2EF1C83C5EB5}">
      <dgm:prSet/>
      <dgm:spPr/>
      <dgm:t>
        <a:bodyPr/>
        <a:lstStyle/>
        <a:p>
          <a:endParaRPr lang="tr-TR"/>
        </a:p>
      </dgm:t>
    </dgm:pt>
    <dgm:pt modelId="{D5FF454A-7DBD-4F42-ABBF-8D41F6F13723}">
      <dgm:prSet phldrT="[Metin]"/>
      <dgm:spPr/>
      <dgm:t>
        <a:bodyPr/>
        <a:lstStyle/>
        <a:p>
          <a:r>
            <a:rPr lang="tr-TR" dirty="0" smtClean="0"/>
            <a:t>Kararın uygulanması </a:t>
          </a:r>
          <a:endParaRPr lang="tr-TR" dirty="0"/>
        </a:p>
      </dgm:t>
    </dgm:pt>
    <dgm:pt modelId="{A834D111-2CFF-47B2-93F4-1482524BA0B7}" type="parTrans" cxnId="{87BB4BB7-AE3D-4FB3-809B-8548A540392D}">
      <dgm:prSet/>
      <dgm:spPr/>
      <dgm:t>
        <a:bodyPr/>
        <a:lstStyle/>
        <a:p>
          <a:endParaRPr lang="tr-TR"/>
        </a:p>
      </dgm:t>
    </dgm:pt>
    <dgm:pt modelId="{46CE23E4-72FA-4A9E-BCA7-1334D0971DB0}" type="sibTrans" cxnId="{87BB4BB7-AE3D-4FB3-809B-8548A540392D}">
      <dgm:prSet/>
      <dgm:spPr/>
      <dgm:t>
        <a:bodyPr/>
        <a:lstStyle/>
        <a:p>
          <a:endParaRPr lang="tr-TR"/>
        </a:p>
      </dgm:t>
    </dgm:pt>
    <dgm:pt modelId="{9EAAA333-3334-4787-913B-80E324C79279}" type="pres">
      <dgm:prSet presAssocID="{DDE4BC9A-3D2D-404F-810D-12F651D3913A}" presName="linear" presStyleCnt="0">
        <dgm:presLayoutVars>
          <dgm:dir/>
          <dgm:animLvl val="lvl"/>
          <dgm:resizeHandles val="exact"/>
        </dgm:presLayoutVars>
      </dgm:prSet>
      <dgm:spPr/>
    </dgm:pt>
    <dgm:pt modelId="{C214717F-170A-4F3B-88B6-61B10E5B3D54}" type="pres">
      <dgm:prSet presAssocID="{40B8F71A-3C3A-4B3A-9599-B20A32F2DE70}" presName="parentLin" presStyleCnt="0"/>
      <dgm:spPr/>
    </dgm:pt>
    <dgm:pt modelId="{AC828EA3-CFCD-4190-A566-59E844EF79C1}" type="pres">
      <dgm:prSet presAssocID="{40B8F71A-3C3A-4B3A-9599-B20A32F2DE70}" presName="parentLeftMargin" presStyleLbl="node1" presStyleIdx="0" presStyleCnt="3"/>
      <dgm:spPr/>
    </dgm:pt>
    <dgm:pt modelId="{84EDCDC3-16A1-416F-B846-2E632153F42B}" type="pres">
      <dgm:prSet presAssocID="{40B8F71A-3C3A-4B3A-9599-B20A32F2DE70}" presName="parentText" presStyleLbl="node1" presStyleIdx="0" presStyleCnt="3">
        <dgm:presLayoutVars>
          <dgm:chMax val="0"/>
          <dgm:bulletEnabled val="1"/>
        </dgm:presLayoutVars>
      </dgm:prSet>
      <dgm:spPr/>
      <dgm:t>
        <a:bodyPr/>
        <a:lstStyle/>
        <a:p>
          <a:endParaRPr lang="tr-TR"/>
        </a:p>
      </dgm:t>
    </dgm:pt>
    <dgm:pt modelId="{187918F3-AEFF-49FA-AF7F-13A91252CC98}" type="pres">
      <dgm:prSet presAssocID="{40B8F71A-3C3A-4B3A-9599-B20A32F2DE70}" presName="negativeSpace" presStyleCnt="0"/>
      <dgm:spPr/>
    </dgm:pt>
    <dgm:pt modelId="{47516227-4171-44FC-A8DD-D75058C6003F}" type="pres">
      <dgm:prSet presAssocID="{40B8F71A-3C3A-4B3A-9599-B20A32F2DE70}" presName="childText" presStyleLbl="conFgAcc1" presStyleIdx="0" presStyleCnt="3">
        <dgm:presLayoutVars>
          <dgm:bulletEnabled val="1"/>
        </dgm:presLayoutVars>
      </dgm:prSet>
      <dgm:spPr/>
    </dgm:pt>
    <dgm:pt modelId="{9D8D574D-E675-44B7-8574-BFA993EA4549}" type="pres">
      <dgm:prSet presAssocID="{58A7BB5E-59F1-4AB6-82F8-CE331EF2CC34}" presName="spaceBetweenRectangles" presStyleCnt="0"/>
      <dgm:spPr/>
    </dgm:pt>
    <dgm:pt modelId="{4970F056-CD1C-453C-8913-A28336E5DE7D}" type="pres">
      <dgm:prSet presAssocID="{800C3660-1B5F-40C0-B179-A67BB8B4E985}" presName="parentLin" presStyleCnt="0"/>
      <dgm:spPr/>
    </dgm:pt>
    <dgm:pt modelId="{444CEA0F-7B50-464D-B844-72E39657E00F}" type="pres">
      <dgm:prSet presAssocID="{800C3660-1B5F-40C0-B179-A67BB8B4E985}" presName="parentLeftMargin" presStyleLbl="node1" presStyleIdx="0" presStyleCnt="3"/>
      <dgm:spPr/>
    </dgm:pt>
    <dgm:pt modelId="{299F7C56-5C53-4440-85BC-9F6C86D55736}" type="pres">
      <dgm:prSet presAssocID="{800C3660-1B5F-40C0-B179-A67BB8B4E985}" presName="parentText" presStyleLbl="node1" presStyleIdx="1" presStyleCnt="3">
        <dgm:presLayoutVars>
          <dgm:chMax val="0"/>
          <dgm:bulletEnabled val="1"/>
        </dgm:presLayoutVars>
      </dgm:prSet>
      <dgm:spPr/>
    </dgm:pt>
    <dgm:pt modelId="{6A4899EF-BC8E-4A1D-AB87-D9C072A5A40A}" type="pres">
      <dgm:prSet presAssocID="{800C3660-1B5F-40C0-B179-A67BB8B4E985}" presName="negativeSpace" presStyleCnt="0"/>
      <dgm:spPr/>
    </dgm:pt>
    <dgm:pt modelId="{6F67FEC0-597B-4EC1-B47C-9C456A30B03A}" type="pres">
      <dgm:prSet presAssocID="{800C3660-1B5F-40C0-B179-A67BB8B4E985}" presName="childText" presStyleLbl="conFgAcc1" presStyleIdx="1" presStyleCnt="3">
        <dgm:presLayoutVars>
          <dgm:bulletEnabled val="1"/>
        </dgm:presLayoutVars>
      </dgm:prSet>
      <dgm:spPr/>
    </dgm:pt>
    <dgm:pt modelId="{818B8661-F6FB-485F-94A6-3E1F3FF8CF47}" type="pres">
      <dgm:prSet presAssocID="{6EA40D2B-A2A0-4CD9-9341-EED0C5F9E064}" presName="spaceBetweenRectangles" presStyleCnt="0"/>
      <dgm:spPr/>
    </dgm:pt>
    <dgm:pt modelId="{CFD3A0BC-0046-4E36-A478-3F49875A8DEC}" type="pres">
      <dgm:prSet presAssocID="{D5FF454A-7DBD-4F42-ABBF-8D41F6F13723}" presName="parentLin" presStyleCnt="0"/>
      <dgm:spPr/>
    </dgm:pt>
    <dgm:pt modelId="{8A557719-96D0-4350-91EE-2C54E41AEF05}" type="pres">
      <dgm:prSet presAssocID="{D5FF454A-7DBD-4F42-ABBF-8D41F6F13723}" presName="parentLeftMargin" presStyleLbl="node1" presStyleIdx="1" presStyleCnt="3"/>
      <dgm:spPr/>
    </dgm:pt>
    <dgm:pt modelId="{EE1A9771-9C18-47FD-81DB-41A08E4EE6A3}" type="pres">
      <dgm:prSet presAssocID="{D5FF454A-7DBD-4F42-ABBF-8D41F6F13723}" presName="parentText" presStyleLbl="node1" presStyleIdx="2" presStyleCnt="3">
        <dgm:presLayoutVars>
          <dgm:chMax val="0"/>
          <dgm:bulletEnabled val="1"/>
        </dgm:presLayoutVars>
      </dgm:prSet>
      <dgm:spPr/>
    </dgm:pt>
    <dgm:pt modelId="{E2426125-50E3-489F-B22F-33E4DB31557E}" type="pres">
      <dgm:prSet presAssocID="{D5FF454A-7DBD-4F42-ABBF-8D41F6F13723}" presName="negativeSpace" presStyleCnt="0"/>
      <dgm:spPr/>
    </dgm:pt>
    <dgm:pt modelId="{C2B263F6-FDD2-410A-BFEB-EC9F717D1D8C}" type="pres">
      <dgm:prSet presAssocID="{D5FF454A-7DBD-4F42-ABBF-8D41F6F13723}" presName="childText" presStyleLbl="conFgAcc1" presStyleIdx="2" presStyleCnt="3">
        <dgm:presLayoutVars>
          <dgm:bulletEnabled val="1"/>
        </dgm:presLayoutVars>
      </dgm:prSet>
      <dgm:spPr/>
    </dgm:pt>
  </dgm:ptLst>
  <dgm:cxnLst>
    <dgm:cxn modelId="{90194675-D4B1-482B-AF45-E4EE59A4EFEE}" type="presOf" srcId="{DDE4BC9A-3D2D-404F-810D-12F651D3913A}" destId="{9EAAA333-3334-4787-913B-80E324C79279}" srcOrd="0" destOrd="0" presId="urn:microsoft.com/office/officeart/2005/8/layout/list1"/>
    <dgm:cxn modelId="{87BB4BB7-AE3D-4FB3-809B-8548A540392D}" srcId="{DDE4BC9A-3D2D-404F-810D-12F651D3913A}" destId="{D5FF454A-7DBD-4F42-ABBF-8D41F6F13723}" srcOrd="2" destOrd="0" parTransId="{A834D111-2CFF-47B2-93F4-1482524BA0B7}" sibTransId="{46CE23E4-72FA-4A9E-BCA7-1334D0971DB0}"/>
    <dgm:cxn modelId="{7EA49389-DFEB-4255-A734-2EF1C83C5EB5}" srcId="{DDE4BC9A-3D2D-404F-810D-12F651D3913A}" destId="{800C3660-1B5F-40C0-B179-A67BB8B4E985}" srcOrd="1" destOrd="0" parTransId="{46BECD0C-F292-490D-9BF6-CD65D3ED246F}" sibTransId="{6EA40D2B-A2A0-4CD9-9341-EED0C5F9E064}"/>
    <dgm:cxn modelId="{D15A4905-95D4-466A-BDDE-ECD07B997ACC}" srcId="{DDE4BC9A-3D2D-404F-810D-12F651D3913A}" destId="{40B8F71A-3C3A-4B3A-9599-B20A32F2DE70}" srcOrd="0" destOrd="0" parTransId="{DAC9EA39-92F3-44D3-8058-2E94BC918330}" sibTransId="{58A7BB5E-59F1-4AB6-82F8-CE331EF2CC34}"/>
    <dgm:cxn modelId="{A96FD387-52F7-4CCA-98B8-68C0D6ACDEF6}" type="presOf" srcId="{D5FF454A-7DBD-4F42-ABBF-8D41F6F13723}" destId="{8A557719-96D0-4350-91EE-2C54E41AEF05}" srcOrd="0" destOrd="0" presId="urn:microsoft.com/office/officeart/2005/8/layout/list1"/>
    <dgm:cxn modelId="{108CF172-D63F-4A1F-8A86-498434AFFB51}" type="presOf" srcId="{D5FF454A-7DBD-4F42-ABBF-8D41F6F13723}" destId="{EE1A9771-9C18-47FD-81DB-41A08E4EE6A3}" srcOrd="1" destOrd="0" presId="urn:microsoft.com/office/officeart/2005/8/layout/list1"/>
    <dgm:cxn modelId="{AD193FF0-2792-43A1-9575-399C00E412B1}" type="presOf" srcId="{800C3660-1B5F-40C0-B179-A67BB8B4E985}" destId="{444CEA0F-7B50-464D-B844-72E39657E00F}" srcOrd="0" destOrd="0" presId="urn:microsoft.com/office/officeart/2005/8/layout/list1"/>
    <dgm:cxn modelId="{ADFCEC71-A587-42E1-89DE-2582B39926A3}" type="presOf" srcId="{800C3660-1B5F-40C0-B179-A67BB8B4E985}" destId="{299F7C56-5C53-4440-85BC-9F6C86D55736}" srcOrd="1" destOrd="0" presId="urn:microsoft.com/office/officeart/2005/8/layout/list1"/>
    <dgm:cxn modelId="{474E373E-CCE5-41B2-A13B-B378B01DF043}" type="presOf" srcId="{40B8F71A-3C3A-4B3A-9599-B20A32F2DE70}" destId="{84EDCDC3-16A1-416F-B846-2E632153F42B}" srcOrd="1" destOrd="0" presId="urn:microsoft.com/office/officeart/2005/8/layout/list1"/>
    <dgm:cxn modelId="{EBD17879-4901-49B2-A86E-FEE569CF7028}" type="presOf" srcId="{40B8F71A-3C3A-4B3A-9599-B20A32F2DE70}" destId="{AC828EA3-CFCD-4190-A566-59E844EF79C1}" srcOrd="0" destOrd="0" presId="urn:microsoft.com/office/officeart/2005/8/layout/list1"/>
    <dgm:cxn modelId="{ACBAD75A-A946-47C1-BA24-332E19663DDD}" type="presParOf" srcId="{9EAAA333-3334-4787-913B-80E324C79279}" destId="{C214717F-170A-4F3B-88B6-61B10E5B3D54}" srcOrd="0" destOrd="0" presId="urn:microsoft.com/office/officeart/2005/8/layout/list1"/>
    <dgm:cxn modelId="{99FE61F4-ED60-45FC-9938-D3E37E965ED9}" type="presParOf" srcId="{C214717F-170A-4F3B-88B6-61B10E5B3D54}" destId="{AC828EA3-CFCD-4190-A566-59E844EF79C1}" srcOrd="0" destOrd="0" presId="urn:microsoft.com/office/officeart/2005/8/layout/list1"/>
    <dgm:cxn modelId="{08A5B87B-939D-47CF-9B9F-83A8434B27DA}" type="presParOf" srcId="{C214717F-170A-4F3B-88B6-61B10E5B3D54}" destId="{84EDCDC3-16A1-416F-B846-2E632153F42B}" srcOrd="1" destOrd="0" presId="urn:microsoft.com/office/officeart/2005/8/layout/list1"/>
    <dgm:cxn modelId="{0CF109F0-B774-4AAC-BE7E-2C8B7959B0B8}" type="presParOf" srcId="{9EAAA333-3334-4787-913B-80E324C79279}" destId="{187918F3-AEFF-49FA-AF7F-13A91252CC98}" srcOrd="1" destOrd="0" presId="urn:microsoft.com/office/officeart/2005/8/layout/list1"/>
    <dgm:cxn modelId="{39620CE8-52D8-430D-8B26-202113171AD6}" type="presParOf" srcId="{9EAAA333-3334-4787-913B-80E324C79279}" destId="{47516227-4171-44FC-A8DD-D75058C6003F}" srcOrd="2" destOrd="0" presId="urn:microsoft.com/office/officeart/2005/8/layout/list1"/>
    <dgm:cxn modelId="{2AB48E3B-9B7E-4292-A39B-BCE7BF90E2AE}" type="presParOf" srcId="{9EAAA333-3334-4787-913B-80E324C79279}" destId="{9D8D574D-E675-44B7-8574-BFA993EA4549}" srcOrd="3" destOrd="0" presId="urn:microsoft.com/office/officeart/2005/8/layout/list1"/>
    <dgm:cxn modelId="{162A329D-20C2-4048-8E49-655C455A1F44}" type="presParOf" srcId="{9EAAA333-3334-4787-913B-80E324C79279}" destId="{4970F056-CD1C-453C-8913-A28336E5DE7D}" srcOrd="4" destOrd="0" presId="urn:microsoft.com/office/officeart/2005/8/layout/list1"/>
    <dgm:cxn modelId="{01243277-1680-4607-A5DD-9BF6F01E20A4}" type="presParOf" srcId="{4970F056-CD1C-453C-8913-A28336E5DE7D}" destId="{444CEA0F-7B50-464D-B844-72E39657E00F}" srcOrd="0" destOrd="0" presId="urn:microsoft.com/office/officeart/2005/8/layout/list1"/>
    <dgm:cxn modelId="{ADC26863-DEB5-45F5-BBA4-415DE0D521FB}" type="presParOf" srcId="{4970F056-CD1C-453C-8913-A28336E5DE7D}" destId="{299F7C56-5C53-4440-85BC-9F6C86D55736}" srcOrd="1" destOrd="0" presId="urn:microsoft.com/office/officeart/2005/8/layout/list1"/>
    <dgm:cxn modelId="{709ED908-CF75-44BB-A73F-D76B302BBE90}" type="presParOf" srcId="{9EAAA333-3334-4787-913B-80E324C79279}" destId="{6A4899EF-BC8E-4A1D-AB87-D9C072A5A40A}" srcOrd="5" destOrd="0" presId="urn:microsoft.com/office/officeart/2005/8/layout/list1"/>
    <dgm:cxn modelId="{EC3C9269-9FC8-4613-9126-62A9C6AE450A}" type="presParOf" srcId="{9EAAA333-3334-4787-913B-80E324C79279}" destId="{6F67FEC0-597B-4EC1-B47C-9C456A30B03A}" srcOrd="6" destOrd="0" presId="urn:microsoft.com/office/officeart/2005/8/layout/list1"/>
    <dgm:cxn modelId="{B9D979F3-57C4-4BF3-929E-4AAD2E41D36A}" type="presParOf" srcId="{9EAAA333-3334-4787-913B-80E324C79279}" destId="{818B8661-F6FB-485F-94A6-3E1F3FF8CF47}" srcOrd="7" destOrd="0" presId="urn:microsoft.com/office/officeart/2005/8/layout/list1"/>
    <dgm:cxn modelId="{B9F8C2E8-F280-473E-986E-986264AE7B57}" type="presParOf" srcId="{9EAAA333-3334-4787-913B-80E324C79279}" destId="{CFD3A0BC-0046-4E36-A478-3F49875A8DEC}" srcOrd="8" destOrd="0" presId="urn:microsoft.com/office/officeart/2005/8/layout/list1"/>
    <dgm:cxn modelId="{93F2BEDC-FEE6-4E41-977A-582DB6BAD120}" type="presParOf" srcId="{CFD3A0BC-0046-4E36-A478-3F49875A8DEC}" destId="{8A557719-96D0-4350-91EE-2C54E41AEF05}" srcOrd="0" destOrd="0" presId="urn:microsoft.com/office/officeart/2005/8/layout/list1"/>
    <dgm:cxn modelId="{5951337D-1092-4D22-90BD-AD0622CC3344}" type="presParOf" srcId="{CFD3A0BC-0046-4E36-A478-3F49875A8DEC}" destId="{EE1A9771-9C18-47FD-81DB-41A08E4EE6A3}" srcOrd="1" destOrd="0" presId="urn:microsoft.com/office/officeart/2005/8/layout/list1"/>
    <dgm:cxn modelId="{E3736731-130E-46FA-AFC2-D1FF6A421F81}" type="presParOf" srcId="{9EAAA333-3334-4787-913B-80E324C79279}" destId="{E2426125-50E3-489F-B22F-33E4DB31557E}" srcOrd="9" destOrd="0" presId="urn:microsoft.com/office/officeart/2005/8/layout/list1"/>
    <dgm:cxn modelId="{2EE1DC02-055A-49B6-8EAE-96E8DAF78128}" type="presParOf" srcId="{9EAAA333-3334-4787-913B-80E324C79279}" destId="{C2B263F6-FDD2-410A-BFEB-EC9F717D1D8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601C2E7-64E6-49B0-A8B1-D1AC30D3742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F54AB5A9-A950-460F-8DBB-63589C2DDF61}">
      <dgm:prSet phldrT="[Metin]"/>
      <dgm:spPr/>
      <dgm:t>
        <a:bodyPr/>
        <a:lstStyle/>
        <a:p>
          <a:r>
            <a:rPr lang="tr-TR" dirty="0" smtClean="0"/>
            <a:t>istinaf</a:t>
          </a:r>
          <a:endParaRPr lang="tr-TR" dirty="0"/>
        </a:p>
      </dgm:t>
    </dgm:pt>
    <dgm:pt modelId="{09F50F89-E7D7-4121-91CC-44F9FEA7D0F1}" type="parTrans" cxnId="{CCFF7E64-D890-4670-BF61-89CAE0368C7A}">
      <dgm:prSet/>
      <dgm:spPr/>
      <dgm:t>
        <a:bodyPr/>
        <a:lstStyle/>
        <a:p>
          <a:endParaRPr lang="tr-TR"/>
        </a:p>
      </dgm:t>
    </dgm:pt>
    <dgm:pt modelId="{83F6BC05-21D7-434A-A174-29224C586413}" type="sibTrans" cxnId="{CCFF7E64-D890-4670-BF61-89CAE0368C7A}">
      <dgm:prSet/>
      <dgm:spPr/>
      <dgm:t>
        <a:bodyPr/>
        <a:lstStyle/>
        <a:p>
          <a:endParaRPr lang="tr-TR"/>
        </a:p>
      </dgm:t>
    </dgm:pt>
    <dgm:pt modelId="{CFFB448F-58BC-49AA-9DCA-B57203C12CFC}">
      <dgm:prSet phldrT="[Metin]"/>
      <dgm:spPr/>
      <dgm:t>
        <a:bodyPr/>
        <a:lstStyle/>
        <a:p>
          <a:r>
            <a:rPr lang="tr-TR" dirty="0" smtClean="0"/>
            <a:t>temyiz</a:t>
          </a:r>
          <a:endParaRPr lang="tr-TR" dirty="0"/>
        </a:p>
      </dgm:t>
    </dgm:pt>
    <dgm:pt modelId="{C0E46E6F-223E-4B77-81BC-C014BB7442C0}" type="parTrans" cxnId="{F049010F-0A7F-4515-9A3F-BE7CF2F2A6B0}">
      <dgm:prSet/>
      <dgm:spPr/>
      <dgm:t>
        <a:bodyPr/>
        <a:lstStyle/>
        <a:p>
          <a:endParaRPr lang="tr-TR"/>
        </a:p>
      </dgm:t>
    </dgm:pt>
    <dgm:pt modelId="{A8275D1E-3AED-4E29-8DA6-6C505D6CE9AA}" type="sibTrans" cxnId="{F049010F-0A7F-4515-9A3F-BE7CF2F2A6B0}">
      <dgm:prSet/>
      <dgm:spPr/>
      <dgm:t>
        <a:bodyPr/>
        <a:lstStyle/>
        <a:p>
          <a:endParaRPr lang="tr-TR"/>
        </a:p>
      </dgm:t>
    </dgm:pt>
    <dgm:pt modelId="{11064909-E6E7-45F0-A585-938A0E52C0E2}">
      <dgm:prSet phldrT="[Metin]"/>
      <dgm:spPr/>
      <dgm:t>
        <a:bodyPr/>
        <a:lstStyle/>
        <a:p>
          <a:r>
            <a:rPr lang="tr-TR" dirty="0" smtClean="0"/>
            <a:t>Kanun yararına temyiz</a:t>
          </a:r>
          <a:endParaRPr lang="tr-TR" dirty="0"/>
        </a:p>
      </dgm:t>
    </dgm:pt>
    <dgm:pt modelId="{B38AC5E2-34A8-4C9B-AAB9-78EA4448D37B}" type="parTrans" cxnId="{C72B6EDC-8BF7-48DF-9983-A80FE656042C}">
      <dgm:prSet/>
      <dgm:spPr/>
      <dgm:t>
        <a:bodyPr/>
        <a:lstStyle/>
        <a:p>
          <a:endParaRPr lang="tr-TR"/>
        </a:p>
      </dgm:t>
    </dgm:pt>
    <dgm:pt modelId="{483DB0F0-389D-4407-AE93-BB1A7B5B9E52}" type="sibTrans" cxnId="{C72B6EDC-8BF7-48DF-9983-A80FE656042C}">
      <dgm:prSet/>
      <dgm:spPr/>
      <dgm:t>
        <a:bodyPr/>
        <a:lstStyle/>
        <a:p>
          <a:endParaRPr lang="tr-TR"/>
        </a:p>
      </dgm:t>
    </dgm:pt>
    <dgm:pt modelId="{B5AEDC25-B341-4637-9F5C-44CC84ED342A}">
      <dgm:prSet phldrT="[Metin]"/>
      <dgm:spPr/>
      <dgm:t>
        <a:bodyPr/>
        <a:lstStyle/>
        <a:p>
          <a:r>
            <a:rPr lang="tr-TR" dirty="0" smtClean="0"/>
            <a:t>Yargılamanın yenilenmesi</a:t>
          </a:r>
          <a:endParaRPr lang="tr-TR" dirty="0"/>
        </a:p>
      </dgm:t>
    </dgm:pt>
    <dgm:pt modelId="{03714D3C-3D43-49E3-B5C6-D0E2ADB4E1B1}" type="parTrans" cxnId="{CBE3DADD-9967-4503-9F17-38BE40B4BF7A}">
      <dgm:prSet/>
      <dgm:spPr/>
      <dgm:t>
        <a:bodyPr/>
        <a:lstStyle/>
        <a:p>
          <a:endParaRPr lang="tr-TR"/>
        </a:p>
      </dgm:t>
    </dgm:pt>
    <dgm:pt modelId="{D5ECC005-FB91-43DE-85FF-7E8E19282ED8}" type="sibTrans" cxnId="{CBE3DADD-9967-4503-9F17-38BE40B4BF7A}">
      <dgm:prSet/>
      <dgm:spPr/>
      <dgm:t>
        <a:bodyPr/>
        <a:lstStyle/>
        <a:p>
          <a:endParaRPr lang="tr-TR"/>
        </a:p>
      </dgm:t>
    </dgm:pt>
    <dgm:pt modelId="{E50B9B59-8845-4A4A-91D4-44B5AA1BF8E2}">
      <dgm:prSet phldrT="[Metin]"/>
      <dgm:spPr/>
      <dgm:t>
        <a:bodyPr/>
        <a:lstStyle/>
        <a:p>
          <a:r>
            <a:rPr lang="tr-TR" dirty="0" smtClean="0"/>
            <a:t>Açıklama </a:t>
          </a:r>
          <a:r>
            <a:rPr lang="tr-TR" smtClean="0"/>
            <a:t>ve yanlışların düzeltilmesi</a:t>
          </a:r>
          <a:endParaRPr lang="tr-TR"/>
        </a:p>
      </dgm:t>
    </dgm:pt>
    <dgm:pt modelId="{942EB499-9583-41E4-9F32-339C28D44CAD}" type="parTrans" cxnId="{C995474B-25F4-4FC4-9F7C-14454F837612}">
      <dgm:prSet/>
      <dgm:spPr/>
      <dgm:t>
        <a:bodyPr/>
        <a:lstStyle/>
        <a:p>
          <a:endParaRPr lang="tr-TR"/>
        </a:p>
      </dgm:t>
    </dgm:pt>
    <dgm:pt modelId="{1003036B-C7E8-4E8D-B4B9-0C3BD47BC3C3}" type="sibTrans" cxnId="{C995474B-25F4-4FC4-9F7C-14454F837612}">
      <dgm:prSet/>
      <dgm:spPr/>
      <dgm:t>
        <a:bodyPr/>
        <a:lstStyle/>
        <a:p>
          <a:endParaRPr lang="tr-TR"/>
        </a:p>
      </dgm:t>
    </dgm:pt>
    <dgm:pt modelId="{699A9386-4626-4EF1-B66F-3753128D560F}" type="pres">
      <dgm:prSet presAssocID="{E601C2E7-64E6-49B0-A8B1-D1AC30D37421}" presName="diagram" presStyleCnt="0">
        <dgm:presLayoutVars>
          <dgm:dir/>
          <dgm:resizeHandles val="exact"/>
        </dgm:presLayoutVars>
      </dgm:prSet>
      <dgm:spPr/>
    </dgm:pt>
    <dgm:pt modelId="{409B0D24-5F72-4556-974F-C826BF0FBD7F}" type="pres">
      <dgm:prSet presAssocID="{F54AB5A9-A950-460F-8DBB-63589C2DDF61}" presName="node" presStyleLbl="node1" presStyleIdx="0" presStyleCnt="5">
        <dgm:presLayoutVars>
          <dgm:bulletEnabled val="1"/>
        </dgm:presLayoutVars>
      </dgm:prSet>
      <dgm:spPr/>
    </dgm:pt>
    <dgm:pt modelId="{2736972C-4E74-4449-BD91-CC345AD3AC19}" type="pres">
      <dgm:prSet presAssocID="{83F6BC05-21D7-434A-A174-29224C586413}" presName="sibTrans" presStyleCnt="0"/>
      <dgm:spPr/>
    </dgm:pt>
    <dgm:pt modelId="{36AF99C0-8123-4608-B6CF-C296F5D404EE}" type="pres">
      <dgm:prSet presAssocID="{CFFB448F-58BC-49AA-9DCA-B57203C12CFC}" presName="node" presStyleLbl="node1" presStyleIdx="1" presStyleCnt="5">
        <dgm:presLayoutVars>
          <dgm:bulletEnabled val="1"/>
        </dgm:presLayoutVars>
      </dgm:prSet>
      <dgm:spPr/>
      <dgm:t>
        <a:bodyPr/>
        <a:lstStyle/>
        <a:p>
          <a:endParaRPr lang="tr-TR"/>
        </a:p>
      </dgm:t>
    </dgm:pt>
    <dgm:pt modelId="{26EE3CEA-F96D-49BC-B2AF-881DDDC70061}" type="pres">
      <dgm:prSet presAssocID="{A8275D1E-3AED-4E29-8DA6-6C505D6CE9AA}" presName="sibTrans" presStyleCnt="0"/>
      <dgm:spPr/>
    </dgm:pt>
    <dgm:pt modelId="{CA16C44D-EDA2-4853-BEED-8A33F5247FDE}" type="pres">
      <dgm:prSet presAssocID="{11064909-E6E7-45F0-A585-938A0E52C0E2}" presName="node" presStyleLbl="node1" presStyleIdx="2" presStyleCnt="5">
        <dgm:presLayoutVars>
          <dgm:bulletEnabled val="1"/>
        </dgm:presLayoutVars>
      </dgm:prSet>
      <dgm:spPr/>
      <dgm:t>
        <a:bodyPr/>
        <a:lstStyle/>
        <a:p>
          <a:endParaRPr lang="tr-TR"/>
        </a:p>
      </dgm:t>
    </dgm:pt>
    <dgm:pt modelId="{82FA1833-E30E-4419-9F32-C92732F08048}" type="pres">
      <dgm:prSet presAssocID="{483DB0F0-389D-4407-AE93-BB1A7B5B9E52}" presName="sibTrans" presStyleCnt="0"/>
      <dgm:spPr/>
    </dgm:pt>
    <dgm:pt modelId="{E9B5F1F8-7617-4135-9DFD-DB8067BD24AC}" type="pres">
      <dgm:prSet presAssocID="{B5AEDC25-B341-4637-9F5C-44CC84ED342A}" presName="node" presStyleLbl="node1" presStyleIdx="3" presStyleCnt="5">
        <dgm:presLayoutVars>
          <dgm:bulletEnabled val="1"/>
        </dgm:presLayoutVars>
      </dgm:prSet>
      <dgm:spPr/>
      <dgm:t>
        <a:bodyPr/>
        <a:lstStyle/>
        <a:p>
          <a:endParaRPr lang="tr-TR"/>
        </a:p>
      </dgm:t>
    </dgm:pt>
    <dgm:pt modelId="{E333B5CC-67BE-48A0-8F4C-99E516B03B12}" type="pres">
      <dgm:prSet presAssocID="{D5ECC005-FB91-43DE-85FF-7E8E19282ED8}" presName="sibTrans" presStyleCnt="0"/>
      <dgm:spPr/>
    </dgm:pt>
    <dgm:pt modelId="{C0494F76-BC7B-4475-9FE9-776ADFAADB33}" type="pres">
      <dgm:prSet presAssocID="{E50B9B59-8845-4A4A-91D4-44B5AA1BF8E2}" presName="node" presStyleLbl="node1" presStyleIdx="4" presStyleCnt="5" custLinFactNeighborX="982" custLinFactNeighborY="546">
        <dgm:presLayoutVars>
          <dgm:bulletEnabled val="1"/>
        </dgm:presLayoutVars>
      </dgm:prSet>
      <dgm:spPr/>
    </dgm:pt>
  </dgm:ptLst>
  <dgm:cxnLst>
    <dgm:cxn modelId="{C4E35490-5D3A-46D3-B275-E2AEE6954641}" type="presOf" srcId="{E50B9B59-8845-4A4A-91D4-44B5AA1BF8E2}" destId="{C0494F76-BC7B-4475-9FE9-776ADFAADB33}" srcOrd="0" destOrd="0" presId="urn:microsoft.com/office/officeart/2005/8/layout/default"/>
    <dgm:cxn modelId="{CCFF7E64-D890-4670-BF61-89CAE0368C7A}" srcId="{E601C2E7-64E6-49B0-A8B1-D1AC30D37421}" destId="{F54AB5A9-A950-460F-8DBB-63589C2DDF61}" srcOrd="0" destOrd="0" parTransId="{09F50F89-E7D7-4121-91CC-44F9FEA7D0F1}" sibTransId="{83F6BC05-21D7-434A-A174-29224C586413}"/>
    <dgm:cxn modelId="{64066556-DF0A-443B-AD80-F5B03A0CCE8D}" type="presOf" srcId="{F54AB5A9-A950-460F-8DBB-63589C2DDF61}" destId="{409B0D24-5F72-4556-974F-C826BF0FBD7F}" srcOrd="0" destOrd="0" presId="urn:microsoft.com/office/officeart/2005/8/layout/default"/>
    <dgm:cxn modelId="{CBE3DADD-9967-4503-9F17-38BE40B4BF7A}" srcId="{E601C2E7-64E6-49B0-A8B1-D1AC30D37421}" destId="{B5AEDC25-B341-4637-9F5C-44CC84ED342A}" srcOrd="3" destOrd="0" parTransId="{03714D3C-3D43-49E3-B5C6-D0E2ADB4E1B1}" sibTransId="{D5ECC005-FB91-43DE-85FF-7E8E19282ED8}"/>
    <dgm:cxn modelId="{F049010F-0A7F-4515-9A3F-BE7CF2F2A6B0}" srcId="{E601C2E7-64E6-49B0-A8B1-D1AC30D37421}" destId="{CFFB448F-58BC-49AA-9DCA-B57203C12CFC}" srcOrd="1" destOrd="0" parTransId="{C0E46E6F-223E-4B77-81BC-C014BB7442C0}" sibTransId="{A8275D1E-3AED-4E29-8DA6-6C505D6CE9AA}"/>
    <dgm:cxn modelId="{EC7EEFF7-5BF4-43FA-A20B-202E5A99942E}" type="presOf" srcId="{11064909-E6E7-45F0-A585-938A0E52C0E2}" destId="{CA16C44D-EDA2-4853-BEED-8A33F5247FDE}" srcOrd="0" destOrd="0" presId="urn:microsoft.com/office/officeart/2005/8/layout/default"/>
    <dgm:cxn modelId="{C995474B-25F4-4FC4-9F7C-14454F837612}" srcId="{E601C2E7-64E6-49B0-A8B1-D1AC30D37421}" destId="{E50B9B59-8845-4A4A-91D4-44B5AA1BF8E2}" srcOrd="4" destOrd="0" parTransId="{942EB499-9583-41E4-9F32-339C28D44CAD}" sibTransId="{1003036B-C7E8-4E8D-B4B9-0C3BD47BC3C3}"/>
    <dgm:cxn modelId="{B7792237-366A-4A58-BF62-DE68DD11167E}" type="presOf" srcId="{E601C2E7-64E6-49B0-A8B1-D1AC30D37421}" destId="{699A9386-4626-4EF1-B66F-3753128D560F}" srcOrd="0" destOrd="0" presId="urn:microsoft.com/office/officeart/2005/8/layout/default"/>
    <dgm:cxn modelId="{ED435C84-BC4B-4B5F-8819-01ED643116E9}" type="presOf" srcId="{CFFB448F-58BC-49AA-9DCA-B57203C12CFC}" destId="{36AF99C0-8123-4608-B6CF-C296F5D404EE}" srcOrd="0" destOrd="0" presId="urn:microsoft.com/office/officeart/2005/8/layout/default"/>
    <dgm:cxn modelId="{6D05BD43-9E5D-428B-9F9E-1312FB1E51A7}" type="presOf" srcId="{B5AEDC25-B341-4637-9F5C-44CC84ED342A}" destId="{E9B5F1F8-7617-4135-9DFD-DB8067BD24AC}" srcOrd="0" destOrd="0" presId="urn:microsoft.com/office/officeart/2005/8/layout/default"/>
    <dgm:cxn modelId="{C72B6EDC-8BF7-48DF-9983-A80FE656042C}" srcId="{E601C2E7-64E6-49B0-A8B1-D1AC30D37421}" destId="{11064909-E6E7-45F0-A585-938A0E52C0E2}" srcOrd="2" destOrd="0" parTransId="{B38AC5E2-34A8-4C9B-AAB9-78EA4448D37B}" sibTransId="{483DB0F0-389D-4407-AE93-BB1A7B5B9E52}"/>
    <dgm:cxn modelId="{F1F405FD-4D26-4B10-9077-A6814351B6B3}" type="presParOf" srcId="{699A9386-4626-4EF1-B66F-3753128D560F}" destId="{409B0D24-5F72-4556-974F-C826BF0FBD7F}" srcOrd="0" destOrd="0" presId="urn:microsoft.com/office/officeart/2005/8/layout/default"/>
    <dgm:cxn modelId="{8B13C6A6-95A4-4413-8D80-E47F96ABB70F}" type="presParOf" srcId="{699A9386-4626-4EF1-B66F-3753128D560F}" destId="{2736972C-4E74-4449-BD91-CC345AD3AC19}" srcOrd="1" destOrd="0" presId="urn:microsoft.com/office/officeart/2005/8/layout/default"/>
    <dgm:cxn modelId="{D118BED1-FC6F-4909-B3F2-253282912125}" type="presParOf" srcId="{699A9386-4626-4EF1-B66F-3753128D560F}" destId="{36AF99C0-8123-4608-B6CF-C296F5D404EE}" srcOrd="2" destOrd="0" presId="urn:microsoft.com/office/officeart/2005/8/layout/default"/>
    <dgm:cxn modelId="{12054D1C-5736-4336-B29D-9FA89722B22F}" type="presParOf" srcId="{699A9386-4626-4EF1-B66F-3753128D560F}" destId="{26EE3CEA-F96D-49BC-B2AF-881DDDC70061}" srcOrd="3" destOrd="0" presId="urn:microsoft.com/office/officeart/2005/8/layout/default"/>
    <dgm:cxn modelId="{53290F72-FAAC-4E91-AE46-419B864D3914}" type="presParOf" srcId="{699A9386-4626-4EF1-B66F-3753128D560F}" destId="{CA16C44D-EDA2-4853-BEED-8A33F5247FDE}" srcOrd="4" destOrd="0" presId="urn:microsoft.com/office/officeart/2005/8/layout/default"/>
    <dgm:cxn modelId="{6F70469E-185D-465D-92E4-FF90E77A8A3E}" type="presParOf" srcId="{699A9386-4626-4EF1-B66F-3753128D560F}" destId="{82FA1833-E30E-4419-9F32-C92732F08048}" srcOrd="5" destOrd="0" presId="urn:microsoft.com/office/officeart/2005/8/layout/default"/>
    <dgm:cxn modelId="{0B9630F5-C5F3-43ED-A36C-0B24C817FB8F}" type="presParOf" srcId="{699A9386-4626-4EF1-B66F-3753128D560F}" destId="{E9B5F1F8-7617-4135-9DFD-DB8067BD24AC}" srcOrd="6" destOrd="0" presId="urn:microsoft.com/office/officeart/2005/8/layout/default"/>
    <dgm:cxn modelId="{A2D52742-5786-4B16-BA3F-C675047F2AD7}" type="presParOf" srcId="{699A9386-4626-4EF1-B66F-3753128D560F}" destId="{E333B5CC-67BE-48A0-8F4C-99E516B03B12}" srcOrd="7" destOrd="0" presId="urn:microsoft.com/office/officeart/2005/8/layout/default"/>
    <dgm:cxn modelId="{CE87AEAD-D848-4239-8DC3-F11C2BF62214}" type="presParOf" srcId="{699A9386-4626-4EF1-B66F-3753128D560F}" destId="{C0494F76-BC7B-4475-9FE9-776ADFAADB33}"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516227-4171-44FC-A8DD-D75058C6003F}">
      <dsp:nvSpPr>
        <dsp:cNvPr id="0" name=""/>
        <dsp:cNvSpPr/>
      </dsp:nvSpPr>
      <dsp:spPr>
        <a:xfrm>
          <a:off x="0" y="1416969"/>
          <a:ext cx="10515600"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4EDCDC3-16A1-416F-B846-2E632153F42B}">
      <dsp:nvSpPr>
        <dsp:cNvPr id="0" name=""/>
        <dsp:cNvSpPr/>
      </dsp:nvSpPr>
      <dsp:spPr>
        <a:xfrm>
          <a:off x="525780" y="1195569"/>
          <a:ext cx="7360920"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666750">
            <a:lnSpc>
              <a:spcPct val="90000"/>
            </a:lnSpc>
            <a:spcBef>
              <a:spcPct val="0"/>
            </a:spcBef>
            <a:spcAft>
              <a:spcPct val="35000"/>
            </a:spcAft>
          </a:pPr>
          <a:r>
            <a:rPr lang="tr-TR" sz="1500" kern="1200" dirty="0" smtClean="0"/>
            <a:t>Vergi dairesinin işleminin iptali, tarhiyatın terkini, verginin iadesi/Verginin tahakkuku</a:t>
          </a:r>
          <a:endParaRPr lang="tr-TR" sz="1500" kern="1200" dirty="0"/>
        </a:p>
      </dsp:txBody>
      <dsp:txXfrm>
        <a:off x="547396" y="1217185"/>
        <a:ext cx="7317688" cy="399568"/>
      </dsp:txXfrm>
    </dsp:sp>
    <dsp:sp modelId="{6F67FEC0-597B-4EC1-B47C-9C456A30B03A}">
      <dsp:nvSpPr>
        <dsp:cNvPr id="0" name=""/>
        <dsp:cNvSpPr/>
      </dsp:nvSpPr>
      <dsp:spPr>
        <a:xfrm>
          <a:off x="0" y="2097369"/>
          <a:ext cx="10515600"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99F7C56-5C53-4440-85BC-9F6C86D55736}">
      <dsp:nvSpPr>
        <dsp:cNvPr id="0" name=""/>
        <dsp:cNvSpPr/>
      </dsp:nvSpPr>
      <dsp:spPr>
        <a:xfrm>
          <a:off x="525780" y="1875969"/>
          <a:ext cx="7360920"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666750">
            <a:lnSpc>
              <a:spcPct val="90000"/>
            </a:lnSpc>
            <a:spcBef>
              <a:spcPct val="0"/>
            </a:spcBef>
            <a:spcAft>
              <a:spcPct val="35000"/>
            </a:spcAft>
          </a:pPr>
          <a:r>
            <a:rPr lang="tr-TR" sz="1500" kern="1200" dirty="0" smtClean="0"/>
            <a:t>Gecikme faizi</a:t>
          </a:r>
          <a:endParaRPr lang="tr-TR" sz="1500" kern="1200" dirty="0"/>
        </a:p>
      </dsp:txBody>
      <dsp:txXfrm>
        <a:off x="547396" y="1897585"/>
        <a:ext cx="7317688" cy="399568"/>
      </dsp:txXfrm>
    </dsp:sp>
    <dsp:sp modelId="{C2B263F6-FDD2-410A-BFEB-EC9F717D1D8C}">
      <dsp:nvSpPr>
        <dsp:cNvPr id="0" name=""/>
        <dsp:cNvSpPr/>
      </dsp:nvSpPr>
      <dsp:spPr>
        <a:xfrm>
          <a:off x="0" y="2777769"/>
          <a:ext cx="10515600"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E1A9771-9C18-47FD-81DB-41A08E4EE6A3}">
      <dsp:nvSpPr>
        <dsp:cNvPr id="0" name=""/>
        <dsp:cNvSpPr/>
      </dsp:nvSpPr>
      <dsp:spPr>
        <a:xfrm>
          <a:off x="525780" y="2556369"/>
          <a:ext cx="7360920"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lvl="0" algn="l" defTabSz="666750">
            <a:lnSpc>
              <a:spcPct val="90000"/>
            </a:lnSpc>
            <a:spcBef>
              <a:spcPct val="0"/>
            </a:spcBef>
            <a:spcAft>
              <a:spcPct val="35000"/>
            </a:spcAft>
          </a:pPr>
          <a:r>
            <a:rPr lang="tr-TR" sz="1500" kern="1200" dirty="0" smtClean="0"/>
            <a:t>Kararın uygulanması </a:t>
          </a:r>
          <a:endParaRPr lang="tr-TR" sz="1500" kern="1200" dirty="0"/>
        </a:p>
      </dsp:txBody>
      <dsp:txXfrm>
        <a:off x="547396" y="2577985"/>
        <a:ext cx="7317688" cy="3995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9B0D24-5F72-4556-974F-C826BF0FBD7F}">
      <dsp:nvSpPr>
        <dsp:cNvPr id="0" name=""/>
        <dsp:cNvSpPr/>
      </dsp:nvSpPr>
      <dsp:spPr>
        <a:xfrm>
          <a:off x="0" y="39687"/>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tr-TR" sz="3900" kern="1200" dirty="0" smtClean="0"/>
            <a:t>istinaf</a:t>
          </a:r>
          <a:endParaRPr lang="tr-TR" sz="3900" kern="1200" dirty="0"/>
        </a:p>
      </dsp:txBody>
      <dsp:txXfrm>
        <a:off x="0" y="39687"/>
        <a:ext cx="3286125" cy="1971675"/>
      </dsp:txXfrm>
    </dsp:sp>
    <dsp:sp modelId="{36AF99C0-8123-4608-B6CF-C296F5D404EE}">
      <dsp:nvSpPr>
        <dsp:cNvPr id="0" name=""/>
        <dsp:cNvSpPr/>
      </dsp:nvSpPr>
      <dsp:spPr>
        <a:xfrm>
          <a:off x="3614737" y="39687"/>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tr-TR" sz="3900" kern="1200" dirty="0" smtClean="0"/>
            <a:t>temyiz</a:t>
          </a:r>
          <a:endParaRPr lang="tr-TR" sz="3900" kern="1200" dirty="0"/>
        </a:p>
      </dsp:txBody>
      <dsp:txXfrm>
        <a:off x="3614737" y="39687"/>
        <a:ext cx="3286125" cy="1971675"/>
      </dsp:txXfrm>
    </dsp:sp>
    <dsp:sp modelId="{CA16C44D-EDA2-4853-BEED-8A33F5247FDE}">
      <dsp:nvSpPr>
        <dsp:cNvPr id="0" name=""/>
        <dsp:cNvSpPr/>
      </dsp:nvSpPr>
      <dsp:spPr>
        <a:xfrm>
          <a:off x="7229475" y="39687"/>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tr-TR" sz="3900" kern="1200" dirty="0" smtClean="0"/>
            <a:t>Kanun yararına temyiz</a:t>
          </a:r>
          <a:endParaRPr lang="tr-TR" sz="3900" kern="1200" dirty="0"/>
        </a:p>
      </dsp:txBody>
      <dsp:txXfrm>
        <a:off x="7229475" y="39687"/>
        <a:ext cx="3286125" cy="1971675"/>
      </dsp:txXfrm>
    </dsp:sp>
    <dsp:sp modelId="{E9B5F1F8-7617-4135-9DFD-DB8067BD24AC}">
      <dsp:nvSpPr>
        <dsp:cNvPr id="0" name=""/>
        <dsp:cNvSpPr/>
      </dsp:nvSpPr>
      <dsp:spPr>
        <a:xfrm>
          <a:off x="1807368" y="2339975"/>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tr-TR" sz="3900" kern="1200" dirty="0" smtClean="0"/>
            <a:t>Yargılamanın yenilenmesi</a:t>
          </a:r>
          <a:endParaRPr lang="tr-TR" sz="3900" kern="1200" dirty="0"/>
        </a:p>
      </dsp:txBody>
      <dsp:txXfrm>
        <a:off x="1807368" y="2339975"/>
        <a:ext cx="3286125" cy="1971675"/>
      </dsp:txXfrm>
    </dsp:sp>
    <dsp:sp modelId="{C0494F76-BC7B-4475-9FE9-776ADFAADB33}">
      <dsp:nvSpPr>
        <dsp:cNvPr id="0" name=""/>
        <dsp:cNvSpPr/>
      </dsp:nvSpPr>
      <dsp:spPr>
        <a:xfrm>
          <a:off x="5454375" y="2350740"/>
          <a:ext cx="3286125" cy="197167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tr-TR" sz="3900" kern="1200" dirty="0" smtClean="0"/>
            <a:t>Açıklama </a:t>
          </a:r>
          <a:r>
            <a:rPr lang="tr-TR" sz="3900" kern="1200" smtClean="0"/>
            <a:t>ve yanlışların düzeltilmesi</a:t>
          </a:r>
          <a:endParaRPr lang="tr-TR" sz="3900" kern="1200"/>
        </a:p>
      </dsp:txBody>
      <dsp:txXfrm>
        <a:off x="5454375" y="2350740"/>
        <a:ext cx="3286125" cy="197167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0BACE8E-9591-402C-B73B-2381A789BB0B}"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1579550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BACE8E-9591-402C-B73B-2381A789BB0B}"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940183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BACE8E-9591-402C-B73B-2381A789BB0B}"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4190059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BACE8E-9591-402C-B73B-2381A789BB0B}"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3309733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0BACE8E-9591-402C-B73B-2381A789BB0B}" type="datetimeFigureOut">
              <a:rPr lang="tr-TR" smtClean="0"/>
              <a:t>12.02.2018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3421681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0BACE8E-9591-402C-B73B-2381A789BB0B}"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89240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0BACE8E-9591-402C-B73B-2381A789BB0B}" type="datetimeFigureOut">
              <a:rPr lang="tr-TR" smtClean="0"/>
              <a:t>12.02.2018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3884447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0BACE8E-9591-402C-B73B-2381A789BB0B}" type="datetimeFigureOut">
              <a:rPr lang="tr-TR" smtClean="0"/>
              <a:t>12.02.2018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373405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0BACE8E-9591-402C-B73B-2381A789BB0B}" type="datetimeFigureOut">
              <a:rPr lang="tr-TR" smtClean="0"/>
              <a:t>12.02.2018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124202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0BACE8E-9591-402C-B73B-2381A789BB0B}"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2460965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0BACE8E-9591-402C-B73B-2381A789BB0B}" type="datetimeFigureOut">
              <a:rPr lang="tr-TR" smtClean="0"/>
              <a:t>12.02.2018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469BD4-32F2-4EF8-9D43-10C9B70B9421}" type="slidenum">
              <a:rPr lang="tr-TR" smtClean="0"/>
              <a:t>‹#›</a:t>
            </a:fld>
            <a:endParaRPr lang="tr-TR"/>
          </a:p>
        </p:txBody>
      </p:sp>
    </p:spTree>
    <p:extLst>
      <p:ext uri="{BB962C8B-B14F-4D97-AF65-F5344CB8AC3E}">
        <p14:creationId xmlns:p14="http://schemas.microsoft.com/office/powerpoint/2010/main" val="866355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BACE8E-9591-402C-B73B-2381A789BB0B}" type="datetimeFigureOut">
              <a:rPr lang="tr-TR" smtClean="0"/>
              <a:t>12.02.2018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69BD4-32F2-4EF8-9D43-10C9B70B9421}" type="slidenum">
              <a:rPr lang="tr-TR" smtClean="0"/>
              <a:t>‹#›</a:t>
            </a:fld>
            <a:endParaRPr lang="tr-TR"/>
          </a:p>
        </p:txBody>
      </p:sp>
    </p:spTree>
    <p:extLst>
      <p:ext uri="{BB962C8B-B14F-4D97-AF65-F5344CB8AC3E}">
        <p14:creationId xmlns:p14="http://schemas.microsoft.com/office/powerpoint/2010/main" val="2626396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smtClean="0"/>
              <a:t>VERGİ YARGISI</a:t>
            </a:r>
            <a:endParaRPr lang="tr-TR" sz="4400" dirty="0"/>
          </a:p>
        </p:txBody>
      </p:sp>
      <p:sp>
        <p:nvSpPr>
          <p:cNvPr id="3" name="Alt Başlık 2"/>
          <p:cNvSpPr>
            <a:spLocks noGrp="1"/>
          </p:cNvSpPr>
          <p:nvPr>
            <p:ph type="subTitle" idx="1"/>
          </p:nvPr>
        </p:nvSpPr>
        <p:spPr/>
        <p:txBody>
          <a:bodyPr>
            <a:normAutofit/>
          </a:bodyPr>
          <a:lstStyle/>
          <a:p>
            <a:endParaRPr lang="tr-TR" sz="2800" dirty="0" smtClean="0"/>
          </a:p>
          <a:p>
            <a:r>
              <a:rPr lang="tr-TR" sz="2800" dirty="0" smtClean="0"/>
              <a:t>YRD. DOÇ. DR. EDA ÖZDİLER KÜÇÜK</a:t>
            </a:r>
            <a:endParaRPr lang="tr-TR" sz="2800" dirty="0"/>
          </a:p>
        </p:txBody>
      </p:sp>
    </p:spTree>
    <p:extLst>
      <p:ext uri="{BB962C8B-B14F-4D97-AF65-F5344CB8AC3E}">
        <p14:creationId xmlns:p14="http://schemas.microsoft.com/office/powerpoint/2010/main" val="311010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Yargısının Görev Alanı</a:t>
            </a:r>
            <a:endParaRPr lang="tr-TR" dirty="0"/>
          </a:p>
        </p:txBody>
      </p:sp>
      <p:sp>
        <p:nvSpPr>
          <p:cNvPr id="3" name="İçerik Yer Tutucusu 2"/>
          <p:cNvSpPr>
            <a:spLocks noGrp="1"/>
          </p:cNvSpPr>
          <p:nvPr>
            <p:ph idx="1"/>
          </p:nvPr>
        </p:nvSpPr>
        <p:spPr/>
        <p:txBody>
          <a:bodyPr/>
          <a:lstStyle/>
          <a:p>
            <a:r>
              <a:rPr lang="tr-TR" dirty="0" smtClean="0"/>
              <a:t>2576 Sayılı Kanun’un 6. maddesine göre, Vergi Mahkemeleri:</a:t>
            </a:r>
            <a:br>
              <a:rPr lang="tr-TR" dirty="0" smtClean="0"/>
            </a:br>
            <a:r>
              <a:rPr lang="tr-TR" dirty="0" smtClean="0"/>
              <a:t>a) Genel bütçeye, il özel idareleri, belediye ve köylere ait vergi, resim ve harçlar ile benzeri malî yükümler ve bunların zam ve cezaları ile tarifelere ilişkin davaları,</a:t>
            </a:r>
            <a:br>
              <a:rPr lang="tr-TR" dirty="0" smtClean="0"/>
            </a:br>
            <a:r>
              <a:rPr lang="tr-TR" dirty="0" smtClean="0"/>
              <a:t>b) (a) bendindeki konularda 6183 sayılı </a:t>
            </a:r>
            <a:r>
              <a:rPr lang="tr-TR" dirty="0"/>
              <a:t>A</a:t>
            </a:r>
            <a:r>
              <a:rPr lang="tr-TR" dirty="0" smtClean="0"/>
              <a:t>mme Alacaklarının Tahsil Usulü Hakkında Kanunun uygulanmasına ilişkin davaları,</a:t>
            </a:r>
            <a:br>
              <a:rPr lang="tr-TR" dirty="0" smtClean="0"/>
            </a:br>
            <a:r>
              <a:rPr lang="tr-TR" dirty="0" smtClean="0"/>
              <a:t>c) Diğer kanunlarla verilen işleri çözümler.</a:t>
            </a:r>
          </a:p>
          <a:p>
            <a:endParaRPr lang="tr-TR" dirty="0"/>
          </a:p>
        </p:txBody>
      </p:sp>
    </p:spTree>
    <p:extLst>
      <p:ext uri="{BB962C8B-B14F-4D97-AF65-F5344CB8AC3E}">
        <p14:creationId xmlns:p14="http://schemas.microsoft.com/office/powerpoint/2010/main" val="1845291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Vergi yargısındaki iki kademeli yapı 28.06.2014 tarihinde yayınlanan 6545 sayılı yasa ile değiştirilerek üç kademeli sisteme geçilmiştir. </a:t>
            </a:r>
          </a:p>
          <a:p>
            <a:r>
              <a:rPr lang="tr-TR" dirty="0" smtClean="0"/>
              <a:t>İtiraz olarak adlandırılan bölge idare mahkemesine başvuru istinaf olarak değiştirilmiştir.</a:t>
            </a:r>
          </a:p>
          <a:p>
            <a:r>
              <a:rPr lang="tr-TR" dirty="0" smtClean="0"/>
              <a:t>İvedi yargılama usulüne tabi olan davalarda istinaf yoluna başvurulamaz.</a:t>
            </a:r>
          </a:p>
          <a:p>
            <a:endParaRPr lang="tr-TR" dirty="0" smtClean="0"/>
          </a:p>
          <a:p>
            <a:endParaRPr lang="tr-TR" dirty="0"/>
          </a:p>
        </p:txBody>
      </p:sp>
    </p:spTree>
    <p:extLst>
      <p:ext uri="{BB962C8B-B14F-4D97-AF65-F5344CB8AC3E}">
        <p14:creationId xmlns:p14="http://schemas.microsoft.com/office/powerpoint/2010/main" val="714704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İdare ve vergi mahkemelerinin kararlarına karşı, başka kanunlarda farklı bir kanun yolu öngörülmüş olsa dahi, mahkemenin bulunduğu yargı çevresindeki bölge idare mahkemesine, kararın tebliğinden itibaren otuz gün içinde istinaf yoluna başvurulabilir. Ancak, konusu beş bin Türk lirasını geçmeyen vergi davaları, tam yargı davaları ve idari işlemlere karşı açılan iptal davaları hakkında idare ve vergi mahkemelerince verilen kararlar kesin olup, bunlara karşı istinaf yoluna başvurulamaz (İYUK m. 45).</a:t>
            </a:r>
          </a:p>
        </p:txBody>
      </p:sp>
    </p:spTree>
    <p:extLst>
      <p:ext uri="{BB962C8B-B14F-4D97-AF65-F5344CB8AC3E}">
        <p14:creationId xmlns:p14="http://schemas.microsoft.com/office/powerpoint/2010/main" val="2866957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Vergilerle ilgili genel, düzenleyici işlemler için açılacak iptal davaları ile birden çok vergi mahkemesinin yetki alanına giren işlerde Danıştay ilk derece mahkemesi sıfatıyla görevlidir. </a:t>
            </a:r>
          </a:p>
          <a:p>
            <a:r>
              <a:rPr lang="tr-TR" dirty="0" smtClean="0"/>
              <a:t>Diğer vergi davalarında Danıştay temyiz mercii sıfatıyla görevlidir.  </a:t>
            </a:r>
            <a:endParaRPr lang="tr-TR" dirty="0"/>
          </a:p>
        </p:txBody>
      </p:sp>
    </p:spTree>
    <p:extLst>
      <p:ext uri="{BB962C8B-B14F-4D97-AF65-F5344CB8AC3E}">
        <p14:creationId xmlns:p14="http://schemas.microsoft.com/office/powerpoint/2010/main" val="1074210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İdari yargıda davalar tam yargı ve iptal davası olmak üzere ikiye ayrılır. Doktrinde vergi davalarında parayla ölçülebilen bir hak ihlali olmasından ötürü vergi davalarının tam yargı davası olduğu görüşü yanında vergi davalarının idari dava olduğu ya da ayrı bir dava türü  olduğu yönünde görüşler vardır. Ders içinde bu görüşler değerlendirilecektir. </a:t>
            </a:r>
            <a:endParaRPr lang="tr-TR" dirty="0"/>
          </a:p>
        </p:txBody>
      </p:sp>
    </p:spTree>
    <p:extLst>
      <p:ext uri="{BB962C8B-B14F-4D97-AF65-F5344CB8AC3E}">
        <p14:creationId xmlns:p14="http://schemas.microsoft.com/office/powerpoint/2010/main" val="4275541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a:t>
            </a:r>
            <a:r>
              <a:rPr lang="tr-TR" dirty="0"/>
              <a:t>D</a:t>
            </a:r>
            <a:r>
              <a:rPr lang="tr-TR" dirty="0" smtClean="0"/>
              <a:t>avasının Sonucu</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1409498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Kanun Yolları</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092442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78503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261</Words>
  <Application>Microsoft Office PowerPoint</Application>
  <PresentationFormat>Geniş ekran</PresentationFormat>
  <Paragraphs>22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 YARGISI</vt:lpstr>
      <vt:lpstr>Vergi Yargısının Görev Alanı</vt:lpstr>
      <vt:lpstr>PowerPoint Sunusu</vt:lpstr>
      <vt:lpstr>PowerPoint Sunusu</vt:lpstr>
      <vt:lpstr>PowerPoint Sunusu</vt:lpstr>
      <vt:lpstr>PowerPoint Sunusu</vt:lpstr>
      <vt:lpstr>Vergi Davasının Sonucu</vt:lpstr>
      <vt:lpstr>Kanun Yolları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 YARGISI</dc:title>
  <dc:creator>EDA OZDILER</dc:creator>
  <cp:lastModifiedBy>EDA OZDILER</cp:lastModifiedBy>
  <cp:revision>3</cp:revision>
  <dcterms:created xsi:type="dcterms:W3CDTF">2018-02-12T10:45:30Z</dcterms:created>
  <dcterms:modified xsi:type="dcterms:W3CDTF">2018-02-12T11:00:01Z</dcterms:modified>
</cp:coreProperties>
</file>