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4" r:id="rId3"/>
    <p:sldId id="265" r:id="rId4"/>
    <p:sldId id="266" r:id="rId5"/>
    <p:sldId id="268" r:id="rId6"/>
    <p:sldId id="269" r:id="rId7"/>
    <p:sldId id="267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785093" y="1700074"/>
            <a:ext cx="6630278" cy="1502690"/>
          </a:xfrm>
        </p:spPr>
        <p:txBody>
          <a:bodyPr/>
          <a:lstStyle/>
          <a:p>
            <a:r>
              <a:rPr lang="tr-TR" sz="4800" b="1" dirty="0" smtClean="0"/>
              <a:t>MÜHENDİSLİKTE ÖLÇME BİLGİSİ </a:t>
            </a:r>
            <a:endParaRPr lang="tr-TR" sz="48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TEODOLİT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3844590" y="4607319"/>
            <a:ext cx="4942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chemeClr val="accent4">
                    <a:lumMod val="75000"/>
                  </a:schemeClr>
                </a:solidFill>
              </a:rPr>
              <a:t>Prof. Dr. Engin YURTSEVEN </a:t>
            </a:r>
            <a:endParaRPr lang="tr-TR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175139" y="3021876"/>
            <a:ext cx="18806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>
                <a:solidFill>
                  <a:schemeClr val="accent4">
                    <a:lumMod val="75000"/>
                  </a:schemeClr>
                </a:solidFill>
              </a:rPr>
              <a:t>4</a:t>
            </a:r>
            <a:r>
              <a:rPr lang="tr-TR" sz="3200" b="1" dirty="0" smtClean="0">
                <a:solidFill>
                  <a:schemeClr val="accent4">
                    <a:lumMod val="75000"/>
                  </a:schemeClr>
                </a:solidFill>
              </a:rPr>
              <a:t>.HAFTA</a:t>
            </a:r>
            <a:endParaRPr lang="tr-TR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6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eodolit nedi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927" y="806652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119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778163" y="1807711"/>
            <a:ext cx="107871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chemeClr val="accent5"/>
                </a:solidFill>
              </a:rPr>
              <a:t>TEODOLİT ALETİNDE HATALAR VE DÜZELTİLMESİ</a:t>
            </a:r>
            <a:endParaRPr lang="tr-TR" sz="3200" b="1" dirty="0">
              <a:solidFill>
                <a:schemeClr val="accent5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336800" y="2692400"/>
            <a:ext cx="2963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Eksen hataları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Dış merkezlik hatası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Bölüm hatası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Sürüklenme hatası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14805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4"/>
                </a:solidFill>
              </a:rPr>
              <a:t>TEODOLİTVE YAPISI</a:t>
            </a:r>
            <a:endParaRPr lang="tr-TR" b="1" dirty="0">
              <a:solidFill>
                <a:schemeClr val="accent4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Trigonometrik esaslara göre, eğik gözleme doğrultusu ile yatay ve düşey mesafenin ölçülmesinde kullanılan aletlere </a:t>
            </a:r>
            <a:r>
              <a:rPr lang="tr-TR" b="1" dirty="0" err="1" smtClean="0">
                <a:solidFill>
                  <a:schemeClr val="accent4"/>
                </a:solidFill>
              </a:rPr>
              <a:t>teodolit</a:t>
            </a:r>
            <a:r>
              <a:rPr lang="tr-TR" dirty="0" smtClean="0"/>
              <a:t> denir. </a:t>
            </a:r>
          </a:p>
          <a:p>
            <a:r>
              <a:rPr lang="tr-TR" dirty="0" smtClean="0"/>
              <a:t>Yapısı: Genelde 3 kısımdan oluşmaktadır. </a:t>
            </a:r>
          </a:p>
          <a:p>
            <a:r>
              <a:rPr lang="tr-TR" dirty="0" smtClean="0"/>
              <a:t>1. Sehpa</a:t>
            </a:r>
          </a:p>
          <a:p>
            <a:r>
              <a:rPr lang="tr-TR" dirty="0" smtClean="0"/>
              <a:t>2. Alt yapı</a:t>
            </a:r>
          </a:p>
          <a:p>
            <a:r>
              <a:rPr lang="tr-TR" dirty="0" smtClean="0"/>
              <a:t>3. Üst yapı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4619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298941" y="1055255"/>
            <a:ext cx="9910926" cy="4648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3200" b="1" dirty="0" smtClean="0">
                <a:solidFill>
                  <a:schemeClr val="accent4"/>
                </a:solidFill>
              </a:rPr>
              <a:t>SEHPA</a:t>
            </a:r>
          </a:p>
          <a:p>
            <a:pPr algn="just">
              <a:lnSpc>
                <a:spcPct val="150000"/>
              </a:lnSpc>
            </a:pPr>
            <a:r>
              <a:rPr lang="tr-TR" sz="2800" dirty="0" smtClean="0">
                <a:solidFill>
                  <a:schemeClr val="accent4"/>
                </a:solidFill>
              </a:rPr>
              <a:t>Alt ve üst yapıyı taşıyan, üç ayaklı sistemden oluşan yapıdır. Ayakların uç kısımlarında toprağa girişi kolaylaştırmak için demir mahmuzlar bulunur. Ayaklar geçmeli sürgülü şekildedir. Sehpa başlığı </a:t>
            </a:r>
            <a:r>
              <a:rPr lang="tr-TR" sz="2800" dirty="0" err="1" smtClean="0">
                <a:solidFill>
                  <a:schemeClr val="accent4"/>
                </a:solidFill>
              </a:rPr>
              <a:t>metaldan</a:t>
            </a:r>
            <a:r>
              <a:rPr lang="tr-TR" sz="2800" dirty="0" smtClean="0">
                <a:solidFill>
                  <a:schemeClr val="accent4"/>
                </a:solidFill>
              </a:rPr>
              <a:t> yapılmıştır ve üzerinde tesviye vidalarının oturacağı yerler mevcuttur. Ayrıca kurulum aşamasında düzgünlüğü sağlayabilmek için kabarcıklı düzeç vardır.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44497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eodolit nedi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709" y="778933"/>
            <a:ext cx="4501091" cy="525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296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66800" y="1176867"/>
            <a:ext cx="1032086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accent5"/>
                </a:solidFill>
              </a:rPr>
              <a:t>ALT YAPI </a:t>
            </a:r>
          </a:p>
          <a:p>
            <a:r>
              <a:rPr lang="tr-TR" sz="2800" dirty="0" smtClean="0">
                <a:solidFill>
                  <a:schemeClr val="accent5"/>
                </a:solidFill>
              </a:rPr>
              <a:t>Ayak takımı, yatay daire yer alır.</a:t>
            </a:r>
          </a:p>
          <a:p>
            <a:r>
              <a:rPr lang="tr-TR" sz="2800" dirty="0" smtClean="0">
                <a:solidFill>
                  <a:schemeClr val="accent5"/>
                </a:solidFill>
              </a:rPr>
              <a:t>Ayak takımı üzerinde 3 düzleme(tesviye) vidası bulunan kısımdır. Bu tesviye Vidaları yardımıyla aletin düşey ekseni dik konuma getirilir.</a:t>
            </a:r>
          </a:p>
          <a:p>
            <a:r>
              <a:rPr lang="tr-TR" sz="2800" dirty="0" smtClean="0">
                <a:solidFill>
                  <a:schemeClr val="accent5"/>
                </a:solidFill>
              </a:rPr>
              <a:t>Üzerinde yatay açıların okunmasına imkan veren metal daire </a:t>
            </a:r>
            <a:r>
              <a:rPr lang="tr-TR" sz="2800" dirty="0" err="1" smtClean="0">
                <a:solidFill>
                  <a:schemeClr val="accent5"/>
                </a:solidFill>
              </a:rPr>
              <a:t>limbun</a:t>
            </a:r>
            <a:r>
              <a:rPr lang="tr-TR" sz="2800" dirty="0" smtClean="0">
                <a:solidFill>
                  <a:schemeClr val="accent5"/>
                </a:solidFill>
              </a:rPr>
              <a:t> vardır. Genellikle </a:t>
            </a:r>
            <a:r>
              <a:rPr lang="tr-TR" sz="2800" dirty="0" err="1" smtClean="0">
                <a:solidFill>
                  <a:schemeClr val="accent5"/>
                </a:solidFill>
              </a:rPr>
              <a:t>grad</a:t>
            </a:r>
            <a:r>
              <a:rPr lang="tr-TR" sz="2800" dirty="0" smtClean="0">
                <a:solidFill>
                  <a:schemeClr val="accent5"/>
                </a:solidFill>
              </a:rPr>
              <a:t> bölümlüdür. Yan kısımlarında yatay açı okuma düzenekleri bulunmaktadır. Korunması amacıyla üst yapıda bulunan </a:t>
            </a:r>
            <a:r>
              <a:rPr lang="tr-TR" sz="2800" dirty="0" err="1" smtClean="0">
                <a:solidFill>
                  <a:schemeClr val="accent5"/>
                </a:solidFill>
              </a:rPr>
              <a:t>Alhidata</a:t>
            </a:r>
            <a:r>
              <a:rPr lang="tr-TR" sz="2800" dirty="0" smtClean="0">
                <a:solidFill>
                  <a:schemeClr val="accent5"/>
                </a:solidFill>
              </a:rPr>
              <a:t> bağlı bir kapak mevcuttur.</a:t>
            </a:r>
          </a:p>
          <a:p>
            <a:endParaRPr lang="tr-TR" sz="28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662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803862" y="1695795"/>
            <a:ext cx="940169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accent5"/>
                </a:solidFill>
              </a:rPr>
              <a:t>ÜST YAPI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err="1" smtClean="0">
                <a:solidFill>
                  <a:schemeClr val="accent5"/>
                </a:solidFill>
              </a:rPr>
              <a:t>Alhidat</a:t>
            </a:r>
            <a:endParaRPr lang="tr-TR" sz="2400" dirty="0" smtClean="0">
              <a:solidFill>
                <a:schemeClr val="accent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accent5"/>
                </a:solidFill>
              </a:rPr>
              <a:t>Dürbün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accent5"/>
                </a:solidFill>
              </a:rPr>
              <a:t>Düşey daire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accent5"/>
                </a:solidFill>
              </a:rPr>
              <a:t>Hareket düğmeleri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accent5"/>
                </a:solidFill>
              </a:rPr>
              <a:t>Kabarcıklı düzeçler yer almaktadır.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chemeClr val="accent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08627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eodolit nedi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342" y="1022442"/>
            <a:ext cx="6103909" cy="427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974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eodolit nedi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77" y="1207335"/>
            <a:ext cx="6336665" cy="352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106" y="1207335"/>
            <a:ext cx="2570999" cy="3948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969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074" y="816290"/>
            <a:ext cx="2820383" cy="522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eodolit nedir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793" y="816290"/>
            <a:ext cx="3834535" cy="508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1807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</TotalTime>
  <Words>192</Words>
  <Application>Microsoft Office PowerPoint</Application>
  <PresentationFormat>Geniş ekran</PresentationFormat>
  <Paragraphs>27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Garamond</vt:lpstr>
      <vt:lpstr>Organik</vt:lpstr>
      <vt:lpstr>MÜHENDİSLİKTE ÖLÇME BİLGİSİ </vt:lpstr>
      <vt:lpstr>TEODOLİTVE YAPISI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MÜHENDİSLİKTE ÖLÇME BİLGİSİ</dc:title>
  <dc:creator>m.sevba yılmaz</dc:creator>
  <cp:lastModifiedBy>m.sevba yılmaz</cp:lastModifiedBy>
  <cp:revision>6</cp:revision>
  <dcterms:created xsi:type="dcterms:W3CDTF">2020-01-21T18:18:14Z</dcterms:created>
  <dcterms:modified xsi:type="dcterms:W3CDTF">2020-01-21T19:24:28Z</dcterms:modified>
</cp:coreProperties>
</file>