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66" r:id="rId5"/>
    <p:sldId id="268" r:id="rId6"/>
    <p:sldId id="269" r:id="rId7"/>
    <p:sldId id="267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TEODOLİT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44590" y="4607319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odolit nedi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27" y="80665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1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78163" y="1807711"/>
            <a:ext cx="1078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5"/>
                </a:solidFill>
              </a:rPr>
              <a:t>TEODOLİT ALETİNDE HATALAR VE DÜZELTİLMESİ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36800" y="2692400"/>
            <a:ext cx="2963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Eksen hataları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Dış merkezlik hatası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Bölüm hatası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Sürüklenme hatası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1480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TEODOLİTVE YAPISI</a:t>
            </a:r>
            <a:endParaRPr lang="tr-TR" b="1" dirty="0">
              <a:solidFill>
                <a:schemeClr val="accent4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Trigonometrik esaslara göre, eğik gözleme doğrultusu ile yatay ve düşey mesafenin ölçülmesinde kullanılan aletlere </a:t>
            </a:r>
            <a:r>
              <a:rPr lang="tr-TR" b="1" dirty="0" err="1" smtClean="0">
                <a:solidFill>
                  <a:schemeClr val="accent4"/>
                </a:solidFill>
              </a:rPr>
              <a:t>teodolit</a:t>
            </a:r>
            <a:r>
              <a:rPr lang="tr-TR" dirty="0" smtClean="0"/>
              <a:t> denir. </a:t>
            </a:r>
          </a:p>
          <a:p>
            <a:r>
              <a:rPr lang="tr-TR" dirty="0" smtClean="0"/>
              <a:t>Yapısı: Genelde 3 kısımdan oluşmaktadır. </a:t>
            </a:r>
          </a:p>
          <a:p>
            <a:r>
              <a:rPr lang="tr-TR" dirty="0" smtClean="0"/>
              <a:t>1. Sehpa</a:t>
            </a:r>
          </a:p>
          <a:p>
            <a:r>
              <a:rPr lang="tr-TR" dirty="0" smtClean="0"/>
              <a:t>2. Alt yapı</a:t>
            </a:r>
          </a:p>
          <a:p>
            <a:r>
              <a:rPr lang="tr-TR" dirty="0" smtClean="0"/>
              <a:t>3. Üst yapı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61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98941" y="1055255"/>
            <a:ext cx="9910926" cy="464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200" b="1" dirty="0" smtClean="0">
                <a:solidFill>
                  <a:schemeClr val="accent4"/>
                </a:solidFill>
              </a:rPr>
              <a:t>SEHPA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4"/>
                </a:solidFill>
              </a:rPr>
              <a:t>Alt ve üst yapıyı taşıyan, üç ayaklı sistemden oluşan yapıdır. Ayakların uç kısımlarında toprağa girişi kolaylaştırmak için demir mahmuzlar bulunur. Ayaklar geçmeli sürgülü şekildedir. Sehpa başlığı </a:t>
            </a:r>
            <a:r>
              <a:rPr lang="tr-TR" sz="2800" dirty="0" err="1" smtClean="0">
                <a:solidFill>
                  <a:schemeClr val="accent4"/>
                </a:solidFill>
              </a:rPr>
              <a:t>metaldan</a:t>
            </a:r>
            <a:r>
              <a:rPr lang="tr-TR" sz="2800" dirty="0" smtClean="0">
                <a:solidFill>
                  <a:schemeClr val="accent4"/>
                </a:solidFill>
              </a:rPr>
              <a:t> yapılmıştır ve üzerinde tesviye vidalarının oturacağı yerler mevcuttur. Ayrıca kurulum aşamasında düzgünlüğü sağlayabilmek için kabarcıklı düzeç vardır.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4449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odolit nedi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09" y="778933"/>
            <a:ext cx="4501091" cy="52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9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66800" y="1176867"/>
            <a:ext cx="103208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5"/>
                </a:solidFill>
              </a:rPr>
              <a:t>ALT YAPI </a:t>
            </a:r>
          </a:p>
          <a:p>
            <a:r>
              <a:rPr lang="tr-TR" sz="2800" dirty="0" smtClean="0">
                <a:solidFill>
                  <a:schemeClr val="accent5"/>
                </a:solidFill>
              </a:rPr>
              <a:t>Ayak takımı, yatay daire yer alır.</a:t>
            </a:r>
          </a:p>
          <a:p>
            <a:r>
              <a:rPr lang="tr-TR" sz="2800" dirty="0" smtClean="0">
                <a:solidFill>
                  <a:schemeClr val="accent5"/>
                </a:solidFill>
              </a:rPr>
              <a:t>Ayak takımı üzerinde 3 düzleme(tesviye) vidası bulunan kısımdır. Bu tesviye Vidaları yardımıyla aletin düşey ekseni dik konuma getirilir.</a:t>
            </a:r>
          </a:p>
          <a:p>
            <a:r>
              <a:rPr lang="tr-TR" sz="2800" dirty="0" smtClean="0">
                <a:solidFill>
                  <a:schemeClr val="accent5"/>
                </a:solidFill>
              </a:rPr>
              <a:t>Üzerinde yatay açıların okunmasına imkan veren metal daire </a:t>
            </a:r>
            <a:r>
              <a:rPr lang="tr-TR" sz="2800" dirty="0" err="1" smtClean="0">
                <a:solidFill>
                  <a:schemeClr val="accent5"/>
                </a:solidFill>
              </a:rPr>
              <a:t>limbun</a:t>
            </a:r>
            <a:r>
              <a:rPr lang="tr-TR" sz="2800" dirty="0" smtClean="0">
                <a:solidFill>
                  <a:schemeClr val="accent5"/>
                </a:solidFill>
              </a:rPr>
              <a:t> vardır. Genellikle </a:t>
            </a:r>
            <a:r>
              <a:rPr lang="tr-TR" sz="2800" dirty="0" err="1" smtClean="0">
                <a:solidFill>
                  <a:schemeClr val="accent5"/>
                </a:solidFill>
              </a:rPr>
              <a:t>grad</a:t>
            </a:r>
            <a:r>
              <a:rPr lang="tr-TR" sz="2800" dirty="0" smtClean="0">
                <a:solidFill>
                  <a:schemeClr val="accent5"/>
                </a:solidFill>
              </a:rPr>
              <a:t> bölümlüdür. Yan kısımlarında yatay açı okuma düzenekleri bulunmaktadır. Korunması amacıyla üst yapıda bulunan </a:t>
            </a:r>
            <a:r>
              <a:rPr lang="tr-TR" sz="2800" dirty="0" err="1" smtClean="0">
                <a:solidFill>
                  <a:schemeClr val="accent5"/>
                </a:solidFill>
              </a:rPr>
              <a:t>Alhidata</a:t>
            </a:r>
            <a:r>
              <a:rPr lang="tr-TR" sz="2800" dirty="0" smtClean="0">
                <a:solidFill>
                  <a:schemeClr val="accent5"/>
                </a:solidFill>
              </a:rPr>
              <a:t> bağlı bir kapak mevcuttur.</a:t>
            </a:r>
          </a:p>
          <a:p>
            <a:endParaRPr lang="tr-T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03862" y="1695795"/>
            <a:ext cx="9401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5"/>
                </a:solidFill>
              </a:rPr>
              <a:t>ÜST YAPI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5"/>
                </a:solidFill>
              </a:rPr>
              <a:t>Alhidat</a:t>
            </a:r>
            <a:endParaRPr lang="tr-TR" sz="2400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/>
                </a:solidFill>
              </a:rPr>
              <a:t>Dürbün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/>
                </a:solidFill>
              </a:rPr>
              <a:t>Düşey daire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/>
                </a:solidFill>
              </a:rPr>
              <a:t>Hareket düğmeleri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/>
                </a:solidFill>
              </a:rPr>
              <a:t>Kabarcıklı düzeçler yer almaktadır.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086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odolit nedi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42" y="1022442"/>
            <a:ext cx="6103909" cy="42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7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odolit nedi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7" y="1207335"/>
            <a:ext cx="6336665" cy="35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06" y="1207335"/>
            <a:ext cx="2570999" cy="39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6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74" y="816290"/>
            <a:ext cx="2820383" cy="52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odolit nedi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93" y="816290"/>
            <a:ext cx="3834535" cy="50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8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192</Words>
  <Application>Microsoft Office PowerPoint</Application>
  <PresentationFormat>Geniş ekran</PresentationFormat>
  <Paragraphs>27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</vt:lpstr>
      <vt:lpstr>MÜHENDİSLİKTE ÖLÇME BİLGİSİ </vt:lpstr>
      <vt:lpstr>TEODOLİTVE YAPISI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6</cp:revision>
  <dcterms:created xsi:type="dcterms:W3CDTF">2020-01-21T18:18:14Z</dcterms:created>
  <dcterms:modified xsi:type="dcterms:W3CDTF">2020-01-21T19:24:28Z</dcterms:modified>
</cp:coreProperties>
</file>