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39A1083-BA96-4100-ABEF-504A8891743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3814293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9A1083-BA96-4100-ABEF-504A8891743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298393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9A1083-BA96-4100-ABEF-504A8891743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3592164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39A1083-BA96-4100-ABEF-504A8891743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3652689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39A1083-BA96-4100-ABEF-504A88917434}" type="datetimeFigureOut">
              <a:rPr lang="tr-TR" smtClean="0"/>
              <a:t>1.02.2020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2607406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39A1083-BA96-4100-ABEF-504A88917434}"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684895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39A1083-BA96-4100-ABEF-504A88917434}" type="datetimeFigureOut">
              <a:rPr lang="tr-TR" smtClean="0"/>
              <a:t>1.02.2020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1948353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39A1083-BA96-4100-ABEF-504A88917434}" type="datetimeFigureOut">
              <a:rPr lang="tr-TR" smtClean="0"/>
              <a:t>1.02.2020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3191552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39A1083-BA96-4100-ABEF-504A88917434}" type="datetimeFigureOut">
              <a:rPr lang="tr-TR" smtClean="0"/>
              <a:t>1.02.2020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2577177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39A1083-BA96-4100-ABEF-504A88917434}"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1848526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39A1083-BA96-4100-ABEF-504A88917434}" type="datetimeFigureOut">
              <a:rPr lang="tr-TR" smtClean="0"/>
              <a:t>1.02.2020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217E01B-0976-4207-8DDB-05D5678FD074}" type="slidenum">
              <a:rPr lang="tr-TR" smtClean="0"/>
              <a:t>‹#›</a:t>
            </a:fld>
            <a:endParaRPr lang="tr-TR"/>
          </a:p>
        </p:txBody>
      </p:sp>
    </p:spTree>
    <p:extLst>
      <p:ext uri="{BB962C8B-B14F-4D97-AF65-F5344CB8AC3E}">
        <p14:creationId xmlns:p14="http://schemas.microsoft.com/office/powerpoint/2010/main" val="3254627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9A1083-BA96-4100-ABEF-504A88917434}" type="datetimeFigureOut">
              <a:rPr lang="tr-TR" smtClean="0"/>
              <a:t>1.02.2020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17E01B-0976-4207-8DDB-05D5678FD074}" type="slidenum">
              <a:rPr lang="tr-TR" smtClean="0"/>
              <a:t>‹#›</a:t>
            </a:fld>
            <a:endParaRPr lang="tr-TR"/>
          </a:p>
        </p:txBody>
      </p:sp>
    </p:spTree>
    <p:extLst>
      <p:ext uri="{BB962C8B-B14F-4D97-AF65-F5344CB8AC3E}">
        <p14:creationId xmlns:p14="http://schemas.microsoft.com/office/powerpoint/2010/main" val="19184067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1523999" y="1270535"/>
            <a:ext cx="10353575" cy="5053263"/>
          </a:xfrm>
        </p:spPr>
        <p:txBody>
          <a:bodyPr/>
          <a:lstStyle/>
          <a:p>
            <a:pPr algn="l"/>
            <a:r>
              <a:rPr lang="tr-TR" dirty="0" err="1" smtClean="0"/>
              <a:t>Olguculuk</a:t>
            </a:r>
            <a:endParaRPr lang="tr-TR" dirty="0" smtClean="0"/>
          </a:p>
          <a:p>
            <a:pPr algn="l"/>
            <a:endParaRPr lang="tr-TR" dirty="0" smtClean="0"/>
          </a:p>
          <a:p>
            <a:pPr algn="l"/>
            <a:r>
              <a:rPr lang="tr-TR" dirty="0" smtClean="0"/>
              <a:t>F. Bacon (1561-1626)</a:t>
            </a:r>
          </a:p>
          <a:p>
            <a:pPr algn="l"/>
            <a:endParaRPr lang="tr-TR" dirty="0" smtClean="0"/>
          </a:p>
          <a:p>
            <a:pPr algn="l"/>
            <a:endParaRPr lang="tr-TR" dirty="0" smtClean="0"/>
          </a:p>
          <a:p>
            <a:pPr algn="l"/>
            <a:r>
              <a:rPr lang="tr-TR" dirty="0" smtClean="0"/>
              <a:t>Yaşadığı dönemin koşulları itibariyle, geleneğe başkaldırının ve önceden kabul görmüş olan her şeyin eleştirisinin mümkün olduğu bir ortamda yetişen Bacon, yeni bir sistem oluşturarak bilimdeki yanlışların saptanmasını ve sonra da bilim için en uygun yöntemin araştırılmasını hedeflemiştir. </a:t>
            </a:r>
            <a:endParaRPr lang="tr-TR" dirty="0"/>
          </a:p>
        </p:txBody>
      </p:sp>
    </p:spTree>
    <p:extLst>
      <p:ext uri="{BB962C8B-B14F-4D97-AF65-F5344CB8AC3E}">
        <p14:creationId xmlns:p14="http://schemas.microsoft.com/office/powerpoint/2010/main" val="1127840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1524000" y="1270535"/>
            <a:ext cx="10026316" cy="4831882"/>
          </a:xfrm>
        </p:spPr>
        <p:txBody>
          <a:bodyPr/>
          <a:lstStyle/>
          <a:p>
            <a:pPr algn="l"/>
            <a:endParaRPr lang="tr-TR" dirty="0" smtClean="0"/>
          </a:p>
          <a:p>
            <a:pPr algn="l"/>
            <a:endParaRPr lang="tr-TR" dirty="0"/>
          </a:p>
          <a:p>
            <a:pPr algn="l"/>
            <a:r>
              <a:rPr lang="tr-TR" dirty="0" smtClean="0"/>
              <a:t>Bacon, Aristoteles’in savunduğu ve sağlam bilginin kaynağının tümdengelim olduğunu savlayan görüşü benimsememiş ve bilginin elde edilmesinde dayanılacak tek aracın tümevarım olduğunu ileri sürmüştür.</a:t>
            </a:r>
          </a:p>
          <a:p>
            <a:pPr algn="l"/>
            <a:endParaRPr lang="tr-TR" dirty="0"/>
          </a:p>
        </p:txBody>
      </p:sp>
    </p:spTree>
    <p:extLst>
      <p:ext uri="{BB962C8B-B14F-4D97-AF65-F5344CB8AC3E}">
        <p14:creationId xmlns:p14="http://schemas.microsoft.com/office/powerpoint/2010/main" val="4246720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818147" y="1155032"/>
            <a:ext cx="11040177" cy="5190423"/>
          </a:xfrm>
        </p:spPr>
        <p:txBody>
          <a:bodyPr>
            <a:normAutofit/>
          </a:bodyPr>
          <a:lstStyle/>
          <a:p>
            <a:pPr algn="l"/>
            <a:endParaRPr lang="tr-TR" dirty="0" smtClean="0"/>
          </a:p>
          <a:p>
            <a:pPr algn="l"/>
            <a:endParaRPr lang="tr-TR" dirty="0"/>
          </a:p>
          <a:p>
            <a:pPr algn="l"/>
            <a:r>
              <a:rPr lang="tr-TR" dirty="0" smtClean="0"/>
              <a:t>Bacon, olgunun/verinin otoritesinden ve doğal-tarihsel temelin zorunluluğundan söz ederek, Yunan felsefesi de dahil bir çok felsefe yaklaşımını bir tür entelektüel ajitasyon ürünü olarak aşağılamıştır. </a:t>
            </a:r>
          </a:p>
          <a:p>
            <a:pPr algn="l"/>
            <a:endParaRPr lang="tr-TR" dirty="0"/>
          </a:p>
          <a:p>
            <a:pPr algn="l"/>
            <a:r>
              <a:rPr lang="tr-TR" dirty="0" smtClean="0"/>
              <a:t>Onun </a:t>
            </a:r>
            <a:r>
              <a:rPr lang="tr-TR" dirty="0" err="1" smtClean="0"/>
              <a:t>olumladığı</a:t>
            </a:r>
            <a:r>
              <a:rPr lang="tr-TR" dirty="0" smtClean="0"/>
              <a:t> örnekler, kimyacılar, mekanikçiler ve </a:t>
            </a:r>
            <a:r>
              <a:rPr lang="tr-TR" dirty="0" err="1" smtClean="0"/>
              <a:t>olguculardır</a:t>
            </a:r>
            <a:r>
              <a:rPr lang="tr-TR" dirty="0" smtClean="0"/>
              <a:t>. İlk güçlü </a:t>
            </a:r>
            <a:r>
              <a:rPr lang="tr-TR" dirty="0" err="1" smtClean="0"/>
              <a:t>formülasyonunu</a:t>
            </a:r>
            <a:r>
              <a:rPr lang="tr-TR" dirty="0" smtClean="0"/>
              <a:t> J. </a:t>
            </a:r>
            <a:r>
              <a:rPr lang="tr-TR" dirty="0" err="1" smtClean="0"/>
              <a:t>Lock’eda</a:t>
            </a:r>
            <a:r>
              <a:rPr lang="tr-TR" dirty="0" smtClean="0"/>
              <a:t> bulan </a:t>
            </a:r>
            <a:r>
              <a:rPr lang="tr-TR" dirty="0" err="1" smtClean="0"/>
              <a:t>olguculuğu</a:t>
            </a:r>
            <a:r>
              <a:rPr lang="tr-TR" dirty="0" smtClean="0"/>
              <a:t> en son neticesine taşıyan isim D. </a:t>
            </a:r>
            <a:r>
              <a:rPr lang="tr-TR" dirty="0" err="1" smtClean="0"/>
              <a:t>Hume’dur</a:t>
            </a:r>
            <a:r>
              <a:rPr lang="tr-TR" dirty="0" smtClean="0"/>
              <a:t>. </a:t>
            </a:r>
          </a:p>
        </p:txBody>
      </p:sp>
    </p:spTree>
    <p:extLst>
      <p:ext uri="{BB962C8B-B14F-4D97-AF65-F5344CB8AC3E}">
        <p14:creationId xmlns:p14="http://schemas.microsoft.com/office/powerpoint/2010/main" val="790310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1649127" y="1212784"/>
            <a:ext cx="10161069" cy="4535906"/>
          </a:xfrm>
        </p:spPr>
        <p:txBody>
          <a:bodyPr>
            <a:normAutofit/>
          </a:bodyPr>
          <a:lstStyle/>
          <a:p>
            <a:pPr algn="l"/>
            <a:r>
              <a:rPr lang="tr-TR" u="sng" dirty="0" smtClean="0"/>
              <a:t>J</a:t>
            </a:r>
            <a:r>
              <a:rPr lang="tr-TR" u="sng" dirty="0"/>
              <a:t>.</a:t>
            </a:r>
            <a:r>
              <a:rPr lang="tr-TR" u="sng" dirty="0" smtClean="0"/>
              <a:t> Locke (1632-1704)</a:t>
            </a:r>
          </a:p>
          <a:p>
            <a:pPr algn="l"/>
            <a:endParaRPr lang="tr-TR" dirty="0" smtClean="0"/>
          </a:p>
          <a:p>
            <a:pPr algn="l"/>
            <a:r>
              <a:rPr lang="tr-TR" dirty="0" err="1" smtClean="0"/>
              <a:t>Locke’a</a:t>
            </a:r>
            <a:r>
              <a:rPr lang="tr-TR" dirty="0" smtClean="0"/>
              <a:t> </a:t>
            </a:r>
            <a:r>
              <a:rPr lang="tr-TR" dirty="0"/>
              <a:t>göre, insan zihninin </a:t>
            </a:r>
            <a:r>
              <a:rPr lang="tr-TR" dirty="0" smtClean="0"/>
              <a:t>doğuştan ilkeleri </a:t>
            </a:r>
            <a:r>
              <a:rPr lang="tr-TR" dirty="0"/>
              <a:t>yoktur, duyu algılarından sonra ideler (düşünce, algı) oluşmaya başlar. </a:t>
            </a:r>
            <a:endParaRPr lang="tr-TR" dirty="0" smtClean="0"/>
          </a:p>
          <a:p>
            <a:pPr algn="l"/>
            <a:endParaRPr lang="tr-TR" dirty="0"/>
          </a:p>
          <a:p>
            <a:pPr algn="l"/>
            <a:r>
              <a:rPr lang="tr-TR" dirty="0" smtClean="0"/>
              <a:t>İnsan </a:t>
            </a:r>
            <a:r>
              <a:rPr lang="tr-TR" dirty="0"/>
              <a:t>zihni </a:t>
            </a:r>
            <a:r>
              <a:rPr lang="tr-TR" dirty="0" smtClean="0"/>
              <a:t>boş bir levha </a:t>
            </a:r>
            <a:r>
              <a:rPr lang="tr-TR" dirty="0"/>
              <a:t>gibidir (</a:t>
            </a:r>
            <a:r>
              <a:rPr lang="tr-TR" dirty="0" err="1"/>
              <a:t>tabula</a:t>
            </a:r>
            <a:r>
              <a:rPr lang="tr-TR" dirty="0"/>
              <a:t> </a:t>
            </a:r>
            <a:r>
              <a:rPr lang="tr-TR" dirty="0" err="1"/>
              <a:t>rasa</a:t>
            </a:r>
            <a:r>
              <a:rPr lang="tr-TR" dirty="0"/>
              <a:t>), deney ve gözlemleri alma yeteneğine sahiptir. </a:t>
            </a:r>
            <a:r>
              <a:rPr lang="tr-TR" dirty="0" smtClean="0"/>
              <a:t>Bilgimizin tümünün </a:t>
            </a:r>
            <a:r>
              <a:rPr lang="tr-TR" dirty="0"/>
              <a:t>temelinde deneyimler vardır ve bilgi oradan türetilmiştir. </a:t>
            </a:r>
            <a:endParaRPr lang="tr-TR" dirty="0" smtClean="0"/>
          </a:p>
        </p:txBody>
      </p:sp>
    </p:spTree>
    <p:extLst>
      <p:ext uri="{BB962C8B-B14F-4D97-AF65-F5344CB8AC3E}">
        <p14:creationId xmlns:p14="http://schemas.microsoft.com/office/powerpoint/2010/main" val="93533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1649127" y="1212784"/>
            <a:ext cx="10161069" cy="4535906"/>
          </a:xfrm>
        </p:spPr>
        <p:txBody>
          <a:bodyPr>
            <a:normAutofit/>
          </a:bodyPr>
          <a:lstStyle/>
          <a:p>
            <a:pPr algn="l"/>
            <a:r>
              <a:rPr lang="tr-TR" u="sng" dirty="0" smtClean="0"/>
              <a:t>J</a:t>
            </a:r>
            <a:r>
              <a:rPr lang="tr-TR" u="sng" dirty="0"/>
              <a:t>.</a:t>
            </a:r>
            <a:r>
              <a:rPr lang="tr-TR" u="sng" dirty="0" smtClean="0"/>
              <a:t> Locke</a:t>
            </a:r>
          </a:p>
          <a:p>
            <a:pPr algn="l"/>
            <a:endParaRPr lang="tr-TR" dirty="0"/>
          </a:p>
          <a:p>
            <a:pPr algn="l"/>
            <a:r>
              <a:rPr lang="tr-TR" dirty="0" smtClean="0"/>
              <a:t>Bilmek</a:t>
            </a:r>
            <a:r>
              <a:rPr lang="tr-TR" dirty="0"/>
              <a:t>, insan </a:t>
            </a:r>
            <a:r>
              <a:rPr lang="tr-TR" dirty="0" smtClean="0"/>
              <a:t>zihninde birtakım </a:t>
            </a:r>
            <a:r>
              <a:rPr lang="tr-TR" dirty="0"/>
              <a:t>idelere sahip olmaktır. Bilginin kaynaklarından biri duyum (dışsal) nesneleri, </a:t>
            </a:r>
            <a:r>
              <a:rPr lang="tr-TR" dirty="0" smtClean="0"/>
              <a:t>diğeri zihnimizin işlemleridir (içsel). </a:t>
            </a:r>
          </a:p>
          <a:p>
            <a:pPr algn="l"/>
            <a:endParaRPr lang="tr-TR" dirty="0"/>
          </a:p>
          <a:p>
            <a:pPr algn="l"/>
            <a:r>
              <a:rPr lang="tr-TR" dirty="0" smtClean="0"/>
              <a:t>Locke, zihnin amacının bilgiye sahip olmak olduğunu söyler. Bilginin </a:t>
            </a:r>
            <a:r>
              <a:rPr lang="tr-TR" dirty="0"/>
              <a:t>kaynağı ve zihnin bilgiye nasıl ulaştığı bilinebilirse, insan zihninin güçleri ve </a:t>
            </a:r>
            <a:r>
              <a:rPr lang="tr-TR" dirty="0" smtClean="0"/>
              <a:t>sınırları konusunda </a:t>
            </a:r>
            <a:r>
              <a:rPr lang="tr-TR" dirty="0"/>
              <a:t>genel bir kanıya sahip </a:t>
            </a:r>
            <a:r>
              <a:rPr lang="tr-TR" dirty="0" smtClean="0"/>
              <a:t>olmak mümkün olur.</a:t>
            </a:r>
          </a:p>
        </p:txBody>
      </p:sp>
    </p:spTree>
    <p:extLst>
      <p:ext uri="{BB962C8B-B14F-4D97-AF65-F5344CB8AC3E}">
        <p14:creationId xmlns:p14="http://schemas.microsoft.com/office/powerpoint/2010/main" val="839999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616017" y="981777"/>
            <a:ext cx="11290434" cy="5149516"/>
          </a:xfrm>
        </p:spPr>
        <p:txBody>
          <a:bodyPr>
            <a:normAutofit/>
          </a:bodyPr>
          <a:lstStyle/>
          <a:p>
            <a:pPr algn="l"/>
            <a:endParaRPr lang="tr-TR" dirty="0" smtClean="0"/>
          </a:p>
          <a:p>
            <a:pPr algn="l"/>
            <a:r>
              <a:rPr lang="tr-TR" dirty="0" smtClean="0"/>
              <a:t>Locke</a:t>
            </a:r>
            <a:r>
              <a:rPr lang="tr-TR" dirty="0"/>
              <a:t>, deneyimleri iç deneyim ve dış deneyim olarak ikiye ayırır. Dış deneyimde </a:t>
            </a:r>
            <a:r>
              <a:rPr lang="tr-TR" dirty="0" smtClean="0"/>
              <a:t>insan, beş  duyu </a:t>
            </a:r>
            <a:r>
              <a:rPr lang="tr-TR" dirty="0"/>
              <a:t>aracılığıyla dış dünyayı kavrar. İnsan zihni burada pasif durumdadır. İç </a:t>
            </a:r>
            <a:r>
              <a:rPr lang="tr-TR" dirty="0" smtClean="0"/>
              <a:t>deneyimde ise, insan </a:t>
            </a:r>
            <a:r>
              <a:rPr lang="tr-TR" dirty="0"/>
              <a:t>zihninde ve içsel yaşamında olanları açığa çıkarır. </a:t>
            </a:r>
            <a:endParaRPr lang="tr-TR" dirty="0" smtClean="0"/>
          </a:p>
          <a:p>
            <a:pPr algn="l"/>
            <a:endParaRPr lang="tr-TR" dirty="0"/>
          </a:p>
          <a:p>
            <a:pPr algn="l"/>
            <a:r>
              <a:rPr lang="tr-TR" dirty="0" smtClean="0"/>
              <a:t>Zihindeki </a:t>
            </a:r>
            <a:r>
              <a:rPr lang="tr-TR" dirty="0"/>
              <a:t>tüm idelerin kaynağı </a:t>
            </a:r>
            <a:r>
              <a:rPr lang="tr-TR" dirty="0" smtClean="0"/>
              <a:t>içsel veya </a:t>
            </a:r>
            <a:r>
              <a:rPr lang="tr-TR" dirty="0"/>
              <a:t>dışsal deneyimlerimizin neticesidir. Bunun dışında herhangi bir kaynaktan bilgi </a:t>
            </a:r>
            <a:r>
              <a:rPr lang="tr-TR" dirty="0" smtClean="0"/>
              <a:t>edinmeyiz. Locke</a:t>
            </a:r>
            <a:r>
              <a:rPr lang="tr-TR" dirty="0"/>
              <a:t>, ideleri, basit ve karmaşık olarak ikiye ayırır. </a:t>
            </a:r>
          </a:p>
        </p:txBody>
      </p:sp>
    </p:spTree>
    <p:extLst>
      <p:ext uri="{BB962C8B-B14F-4D97-AF65-F5344CB8AC3E}">
        <p14:creationId xmlns:p14="http://schemas.microsoft.com/office/powerpoint/2010/main" val="2032165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40586"/>
            <a:ext cx="9144000" cy="841191"/>
          </a:xfrm>
        </p:spPr>
        <p:txBody>
          <a:bodyPr>
            <a:normAutofit fontScale="90000"/>
          </a:bodyPr>
          <a:lstStyle/>
          <a:p>
            <a:r>
              <a:rPr lang="tr-TR" b="1" dirty="0">
                <a:solidFill>
                  <a:srgbClr val="FF0000"/>
                </a:solidFill>
              </a:rPr>
              <a:t>Pozitivizm</a:t>
            </a:r>
            <a:endParaRPr lang="tr-TR" dirty="0"/>
          </a:p>
        </p:txBody>
      </p:sp>
      <p:sp>
        <p:nvSpPr>
          <p:cNvPr id="3" name="Alt Başlık 2"/>
          <p:cNvSpPr>
            <a:spLocks noGrp="1"/>
          </p:cNvSpPr>
          <p:nvPr>
            <p:ph type="subTitle" idx="1"/>
          </p:nvPr>
        </p:nvSpPr>
        <p:spPr>
          <a:xfrm>
            <a:off x="616017" y="981777"/>
            <a:ext cx="11290434" cy="5149516"/>
          </a:xfrm>
        </p:spPr>
        <p:txBody>
          <a:bodyPr>
            <a:normAutofit/>
          </a:bodyPr>
          <a:lstStyle/>
          <a:p>
            <a:pPr algn="l"/>
            <a:endParaRPr lang="tr-TR" dirty="0" smtClean="0"/>
          </a:p>
          <a:p>
            <a:pPr algn="l"/>
            <a:endParaRPr lang="tr-TR" dirty="0"/>
          </a:p>
          <a:p>
            <a:pPr algn="l"/>
            <a:endParaRPr lang="tr-TR" dirty="0" smtClean="0"/>
          </a:p>
          <a:p>
            <a:pPr algn="l"/>
            <a:r>
              <a:rPr lang="tr-TR" dirty="0" smtClean="0"/>
              <a:t>Basit </a:t>
            </a:r>
            <a:r>
              <a:rPr lang="tr-TR" dirty="0"/>
              <a:t>ideler, dış âlemdeki nesnelerin </a:t>
            </a:r>
            <a:r>
              <a:rPr lang="tr-TR" dirty="0" smtClean="0"/>
              <a:t>duyu organlarımıza </a:t>
            </a:r>
            <a:r>
              <a:rPr lang="tr-TR" dirty="0"/>
              <a:t>bıraktığı izlenimlerle doğrudan elde ettiğimiz açık, kesin bilgilerdir. </a:t>
            </a:r>
            <a:r>
              <a:rPr lang="tr-TR" dirty="0" smtClean="0"/>
              <a:t>Leylağın kokusu</a:t>
            </a:r>
            <a:r>
              <a:rPr lang="tr-TR" dirty="0"/>
              <a:t>, gülün rengi, şekerin tadı gibi. </a:t>
            </a:r>
            <a:endParaRPr lang="tr-TR" dirty="0" smtClean="0"/>
          </a:p>
          <a:p>
            <a:pPr algn="l"/>
            <a:endParaRPr lang="tr-TR" dirty="0"/>
          </a:p>
          <a:p>
            <a:pPr algn="l"/>
            <a:r>
              <a:rPr lang="tr-TR" dirty="0" smtClean="0"/>
              <a:t>Karmaşık </a:t>
            </a:r>
            <a:r>
              <a:rPr lang="tr-TR" dirty="0"/>
              <a:t>ideler ise basit idelerin zihinde bir </a:t>
            </a:r>
            <a:r>
              <a:rPr lang="tr-TR" dirty="0" smtClean="0"/>
              <a:t>araya getirilmesi </a:t>
            </a:r>
            <a:r>
              <a:rPr lang="tr-TR" dirty="0"/>
              <a:t>ile elde edilir. Zihin basit ideleri alır, birbirinden ayırır, karşılaştırır ve çeşitli </a:t>
            </a:r>
            <a:r>
              <a:rPr lang="tr-TR" dirty="0" smtClean="0"/>
              <a:t>şekilde işler</a:t>
            </a:r>
            <a:r>
              <a:rPr lang="tr-TR" dirty="0"/>
              <a:t>.</a:t>
            </a:r>
          </a:p>
        </p:txBody>
      </p:sp>
    </p:spTree>
    <p:extLst>
      <p:ext uri="{BB962C8B-B14F-4D97-AF65-F5344CB8AC3E}">
        <p14:creationId xmlns:p14="http://schemas.microsoft.com/office/powerpoint/2010/main" val="123067018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373</Words>
  <Application>Microsoft Office PowerPoint</Application>
  <PresentationFormat>Geniş ekran</PresentationFormat>
  <Paragraphs>41</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Pozitivizm</vt:lpstr>
      <vt:lpstr>Pozitivizm</vt:lpstr>
      <vt:lpstr>Pozitivizm</vt:lpstr>
      <vt:lpstr>Pozitivizm</vt:lpstr>
      <vt:lpstr>Pozitivizm</vt:lpstr>
      <vt:lpstr>Pozitivizm</vt:lpstr>
      <vt:lpstr>Pozitivizm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Pozitivizm</dc:title>
  <dc:creator>Asus</dc:creator>
  <cp:lastModifiedBy>Asus</cp:lastModifiedBy>
  <cp:revision>2</cp:revision>
  <dcterms:created xsi:type="dcterms:W3CDTF">2020-01-31T23:51:07Z</dcterms:created>
  <dcterms:modified xsi:type="dcterms:W3CDTF">2020-01-31T23:52:43Z</dcterms:modified>
</cp:coreProperties>
</file>