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683A02-581E-46AF-8C3D-0E1D673DABF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B95618B-589C-4CED-840E-B0F4727504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E6B3AB5-26A5-4453-99CC-E86AEE5B29D7}"/>
              </a:ext>
            </a:extLst>
          </p:cNvPr>
          <p:cNvSpPr>
            <a:spLocks noGrp="1"/>
          </p:cNvSpPr>
          <p:nvPr>
            <p:ph type="dt" sz="half" idx="10"/>
          </p:nvPr>
        </p:nvSpPr>
        <p:spPr/>
        <p:txBody>
          <a:bodyPr/>
          <a:lstStyle/>
          <a:p>
            <a:fld id="{AFBF428F-3D55-48FA-85FF-ED1FD8356D2A}" type="datetimeFigureOut">
              <a:rPr lang="tr-TR" smtClean="0"/>
              <a:t>29.09.2022</a:t>
            </a:fld>
            <a:endParaRPr lang="tr-TR"/>
          </a:p>
        </p:txBody>
      </p:sp>
      <p:sp>
        <p:nvSpPr>
          <p:cNvPr id="5" name="Alt Bilgi Yer Tutucusu 4">
            <a:extLst>
              <a:ext uri="{FF2B5EF4-FFF2-40B4-BE49-F238E27FC236}">
                <a16:creationId xmlns:a16="http://schemas.microsoft.com/office/drawing/2014/main" id="{308D289D-DE5F-4223-B8B5-56F004EBBB3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4764135-EF57-45B9-84E6-F22898E145A9}"/>
              </a:ext>
            </a:extLst>
          </p:cNvPr>
          <p:cNvSpPr>
            <a:spLocks noGrp="1"/>
          </p:cNvSpPr>
          <p:nvPr>
            <p:ph type="sldNum" sz="quarter" idx="12"/>
          </p:nvPr>
        </p:nvSpPr>
        <p:spPr/>
        <p:txBody>
          <a:bodyPr/>
          <a:lstStyle/>
          <a:p>
            <a:fld id="{99F172D5-3CAF-4C5F-8797-A4F62CC878FC}" type="slidenum">
              <a:rPr lang="tr-TR" smtClean="0"/>
              <a:t>‹#›</a:t>
            </a:fld>
            <a:endParaRPr lang="tr-TR"/>
          </a:p>
        </p:txBody>
      </p:sp>
    </p:spTree>
    <p:extLst>
      <p:ext uri="{BB962C8B-B14F-4D97-AF65-F5344CB8AC3E}">
        <p14:creationId xmlns:p14="http://schemas.microsoft.com/office/powerpoint/2010/main" val="210494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9C9C04-469A-4141-880C-B02262C60B8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0A5DBED-CE47-4D94-B748-7ED68164673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FED7D37-9C3A-4D7D-AED8-00F272596354}"/>
              </a:ext>
            </a:extLst>
          </p:cNvPr>
          <p:cNvSpPr>
            <a:spLocks noGrp="1"/>
          </p:cNvSpPr>
          <p:nvPr>
            <p:ph type="dt" sz="half" idx="10"/>
          </p:nvPr>
        </p:nvSpPr>
        <p:spPr/>
        <p:txBody>
          <a:bodyPr/>
          <a:lstStyle/>
          <a:p>
            <a:fld id="{AFBF428F-3D55-48FA-85FF-ED1FD8356D2A}" type="datetimeFigureOut">
              <a:rPr lang="tr-TR" smtClean="0"/>
              <a:t>29.09.2022</a:t>
            </a:fld>
            <a:endParaRPr lang="tr-TR"/>
          </a:p>
        </p:txBody>
      </p:sp>
      <p:sp>
        <p:nvSpPr>
          <p:cNvPr id="5" name="Alt Bilgi Yer Tutucusu 4">
            <a:extLst>
              <a:ext uri="{FF2B5EF4-FFF2-40B4-BE49-F238E27FC236}">
                <a16:creationId xmlns:a16="http://schemas.microsoft.com/office/drawing/2014/main" id="{1057EF5E-ACD1-458D-8E4A-DAB74945E7B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19E1E30-DBAE-4CED-B4C2-974479FF8BD0}"/>
              </a:ext>
            </a:extLst>
          </p:cNvPr>
          <p:cNvSpPr>
            <a:spLocks noGrp="1"/>
          </p:cNvSpPr>
          <p:nvPr>
            <p:ph type="sldNum" sz="quarter" idx="12"/>
          </p:nvPr>
        </p:nvSpPr>
        <p:spPr/>
        <p:txBody>
          <a:bodyPr/>
          <a:lstStyle/>
          <a:p>
            <a:fld id="{99F172D5-3CAF-4C5F-8797-A4F62CC878FC}" type="slidenum">
              <a:rPr lang="tr-TR" smtClean="0"/>
              <a:t>‹#›</a:t>
            </a:fld>
            <a:endParaRPr lang="tr-TR"/>
          </a:p>
        </p:txBody>
      </p:sp>
    </p:spTree>
    <p:extLst>
      <p:ext uri="{BB962C8B-B14F-4D97-AF65-F5344CB8AC3E}">
        <p14:creationId xmlns:p14="http://schemas.microsoft.com/office/powerpoint/2010/main" val="263199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457BC768-5CCF-457F-8D24-F670CF7945AA}"/>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4A81232-6842-4554-A290-CCEA6843A086}"/>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9E983BC-45EA-45B2-8866-CBFCD729EC76}"/>
              </a:ext>
            </a:extLst>
          </p:cNvPr>
          <p:cNvSpPr>
            <a:spLocks noGrp="1"/>
          </p:cNvSpPr>
          <p:nvPr>
            <p:ph type="dt" sz="half" idx="10"/>
          </p:nvPr>
        </p:nvSpPr>
        <p:spPr/>
        <p:txBody>
          <a:bodyPr/>
          <a:lstStyle/>
          <a:p>
            <a:fld id="{AFBF428F-3D55-48FA-85FF-ED1FD8356D2A}" type="datetimeFigureOut">
              <a:rPr lang="tr-TR" smtClean="0"/>
              <a:t>29.09.2022</a:t>
            </a:fld>
            <a:endParaRPr lang="tr-TR"/>
          </a:p>
        </p:txBody>
      </p:sp>
      <p:sp>
        <p:nvSpPr>
          <p:cNvPr id="5" name="Alt Bilgi Yer Tutucusu 4">
            <a:extLst>
              <a:ext uri="{FF2B5EF4-FFF2-40B4-BE49-F238E27FC236}">
                <a16:creationId xmlns:a16="http://schemas.microsoft.com/office/drawing/2014/main" id="{107EF6C3-AFA1-4B86-852D-33CD267E035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D6FDCB8-15DC-4091-924D-BB0EFBE72C7E}"/>
              </a:ext>
            </a:extLst>
          </p:cNvPr>
          <p:cNvSpPr>
            <a:spLocks noGrp="1"/>
          </p:cNvSpPr>
          <p:nvPr>
            <p:ph type="sldNum" sz="quarter" idx="12"/>
          </p:nvPr>
        </p:nvSpPr>
        <p:spPr/>
        <p:txBody>
          <a:bodyPr/>
          <a:lstStyle/>
          <a:p>
            <a:fld id="{99F172D5-3CAF-4C5F-8797-A4F62CC878FC}" type="slidenum">
              <a:rPr lang="tr-TR" smtClean="0"/>
              <a:t>‹#›</a:t>
            </a:fld>
            <a:endParaRPr lang="tr-TR"/>
          </a:p>
        </p:txBody>
      </p:sp>
    </p:spTree>
    <p:extLst>
      <p:ext uri="{BB962C8B-B14F-4D97-AF65-F5344CB8AC3E}">
        <p14:creationId xmlns:p14="http://schemas.microsoft.com/office/powerpoint/2010/main" val="3670266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84311C-5F86-45FA-9B2F-5E757212777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A41DD9D-D928-4214-BE5C-6293C89F6F5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2A09134-C141-41A6-9C8F-6DC4CDEC42D4}"/>
              </a:ext>
            </a:extLst>
          </p:cNvPr>
          <p:cNvSpPr>
            <a:spLocks noGrp="1"/>
          </p:cNvSpPr>
          <p:nvPr>
            <p:ph type="dt" sz="half" idx="10"/>
          </p:nvPr>
        </p:nvSpPr>
        <p:spPr/>
        <p:txBody>
          <a:bodyPr/>
          <a:lstStyle/>
          <a:p>
            <a:fld id="{AFBF428F-3D55-48FA-85FF-ED1FD8356D2A}" type="datetimeFigureOut">
              <a:rPr lang="tr-TR" smtClean="0"/>
              <a:t>29.09.2022</a:t>
            </a:fld>
            <a:endParaRPr lang="tr-TR"/>
          </a:p>
        </p:txBody>
      </p:sp>
      <p:sp>
        <p:nvSpPr>
          <p:cNvPr id="5" name="Alt Bilgi Yer Tutucusu 4">
            <a:extLst>
              <a:ext uri="{FF2B5EF4-FFF2-40B4-BE49-F238E27FC236}">
                <a16:creationId xmlns:a16="http://schemas.microsoft.com/office/drawing/2014/main" id="{7D8B3BD3-316F-4FB2-B4A7-28EDD88E37E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C8E8D1C-AF5D-4CD8-A701-31A94F590227}"/>
              </a:ext>
            </a:extLst>
          </p:cNvPr>
          <p:cNvSpPr>
            <a:spLocks noGrp="1"/>
          </p:cNvSpPr>
          <p:nvPr>
            <p:ph type="sldNum" sz="quarter" idx="12"/>
          </p:nvPr>
        </p:nvSpPr>
        <p:spPr/>
        <p:txBody>
          <a:bodyPr/>
          <a:lstStyle/>
          <a:p>
            <a:fld id="{99F172D5-3CAF-4C5F-8797-A4F62CC878FC}" type="slidenum">
              <a:rPr lang="tr-TR" smtClean="0"/>
              <a:t>‹#›</a:t>
            </a:fld>
            <a:endParaRPr lang="tr-TR"/>
          </a:p>
        </p:txBody>
      </p:sp>
    </p:spTree>
    <p:extLst>
      <p:ext uri="{BB962C8B-B14F-4D97-AF65-F5344CB8AC3E}">
        <p14:creationId xmlns:p14="http://schemas.microsoft.com/office/powerpoint/2010/main" val="534525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AD39E9-9F48-4E92-981C-A6B953E826F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069E465-6222-4EFC-A26A-33A75D2DE7E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166FB0FB-F4E5-4616-8FE3-558F12A93710}"/>
              </a:ext>
            </a:extLst>
          </p:cNvPr>
          <p:cNvSpPr>
            <a:spLocks noGrp="1"/>
          </p:cNvSpPr>
          <p:nvPr>
            <p:ph type="dt" sz="half" idx="10"/>
          </p:nvPr>
        </p:nvSpPr>
        <p:spPr/>
        <p:txBody>
          <a:bodyPr/>
          <a:lstStyle/>
          <a:p>
            <a:fld id="{AFBF428F-3D55-48FA-85FF-ED1FD8356D2A}" type="datetimeFigureOut">
              <a:rPr lang="tr-TR" smtClean="0"/>
              <a:t>29.09.2022</a:t>
            </a:fld>
            <a:endParaRPr lang="tr-TR"/>
          </a:p>
        </p:txBody>
      </p:sp>
      <p:sp>
        <p:nvSpPr>
          <p:cNvPr id="5" name="Alt Bilgi Yer Tutucusu 4">
            <a:extLst>
              <a:ext uri="{FF2B5EF4-FFF2-40B4-BE49-F238E27FC236}">
                <a16:creationId xmlns:a16="http://schemas.microsoft.com/office/drawing/2014/main" id="{6093B264-CB26-4017-9CE0-50D5C6E16E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B3FABB3-6CC7-4DA7-BA2F-CA1D3FF83093}"/>
              </a:ext>
            </a:extLst>
          </p:cNvPr>
          <p:cNvSpPr>
            <a:spLocks noGrp="1"/>
          </p:cNvSpPr>
          <p:nvPr>
            <p:ph type="sldNum" sz="quarter" idx="12"/>
          </p:nvPr>
        </p:nvSpPr>
        <p:spPr/>
        <p:txBody>
          <a:bodyPr/>
          <a:lstStyle/>
          <a:p>
            <a:fld id="{99F172D5-3CAF-4C5F-8797-A4F62CC878FC}" type="slidenum">
              <a:rPr lang="tr-TR" smtClean="0"/>
              <a:t>‹#›</a:t>
            </a:fld>
            <a:endParaRPr lang="tr-TR"/>
          </a:p>
        </p:txBody>
      </p:sp>
    </p:spTree>
    <p:extLst>
      <p:ext uri="{BB962C8B-B14F-4D97-AF65-F5344CB8AC3E}">
        <p14:creationId xmlns:p14="http://schemas.microsoft.com/office/powerpoint/2010/main" val="21794214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8A93CB-6A50-4319-96B5-E092B64476A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E6B25F8-F433-4703-8AE4-FD78C2CD8A5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71B81EC7-12E0-4ECB-A36F-014FFAB3FB0C}"/>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44C6C09-B31A-4D25-88F4-75830F7E3E84}"/>
              </a:ext>
            </a:extLst>
          </p:cNvPr>
          <p:cNvSpPr>
            <a:spLocks noGrp="1"/>
          </p:cNvSpPr>
          <p:nvPr>
            <p:ph type="dt" sz="half" idx="10"/>
          </p:nvPr>
        </p:nvSpPr>
        <p:spPr/>
        <p:txBody>
          <a:bodyPr/>
          <a:lstStyle/>
          <a:p>
            <a:fld id="{AFBF428F-3D55-48FA-85FF-ED1FD8356D2A}" type="datetimeFigureOut">
              <a:rPr lang="tr-TR" smtClean="0"/>
              <a:t>29.09.2022</a:t>
            </a:fld>
            <a:endParaRPr lang="tr-TR"/>
          </a:p>
        </p:txBody>
      </p:sp>
      <p:sp>
        <p:nvSpPr>
          <p:cNvPr id="6" name="Alt Bilgi Yer Tutucusu 5">
            <a:extLst>
              <a:ext uri="{FF2B5EF4-FFF2-40B4-BE49-F238E27FC236}">
                <a16:creationId xmlns:a16="http://schemas.microsoft.com/office/drawing/2014/main" id="{04E39EB5-61BD-4126-BC74-0E885225CF3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76B2FB2-EC7A-44BB-A256-034152FEB201}"/>
              </a:ext>
            </a:extLst>
          </p:cNvPr>
          <p:cNvSpPr>
            <a:spLocks noGrp="1"/>
          </p:cNvSpPr>
          <p:nvPr>
            <p:ph type="sldNum" sz="quarter" idx="12"/>
          </p:nvPr>
        </p:nvSpPr>
        <p:spPr/>
        <p:txBody>
          <a:bodyPr/>
          <a:lstStyle/>
          <a:p>
            <a:fld id="{99F172D5-3CAF-4C5F-8797-A4F62CC878FC}" type="slidenum">
              <a:rPr lang="tr-TR" smtClean="0"/>
              <a:t>‹#›</a:t>
            </a:fld>
            <a:endParaRPr lang="tr-TR"/>
          </a:p>
        </p:txBody>
      </p:sp>
    </p:spTree>
    <p:extLst>
      <p:ext uri="{BB962C8B-B14F-4D97-AF65-F5344CB8AC3E}">
        <p14:creationId xmlns:p14="http://schemas.microsoft.com/office/powerpoint/2010/main" val="3354846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9F38F6-4736-44AE-AFCA-EE8FF1A76F1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D90D0F3-A27D-4B95-8032-E70EE2C8ED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5EE7ED3A-BEB4-43D2-86E7-7F45EEC6BD0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F61B765-92F2-4BAF-8F32-A743931944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2329F44-5988-4B9F-8893-E29E72D6AB5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49B1363-D2AF-4338-B3AB-10AFE210CA42}"/>
              </a:ext>
            </a:extLst>
          </p:cNvPr>
          <p:cNvSpPr>
            <a:spLocks noGrp="1"/>
          </p:cNvSpPr>
          <p:nvPr>
            <p:ph type="dt" sz="half" idx="10"/>
          </p:nvPr>
        </p:nvSpPr>
        <p:spPr/>
        <p:txBody>
          <a:bodyPr/>
          <a:lstStyle/>
          <a:p>
            <a:fld id="{AFBF428F-3D55-48FA-85FF-ED1FD8356D2A}" type="datetimeFigureOut">
              <a:rPr lang="tr-TR" smtClean="0"/>
              <a:t>29.09.2022</a:t>
            </a:fld>
            <a:endParaRPr lang="tr-TR"/>
          </a:p>
        </p:txBody>
      </p:sp>
      <p:sp>
        <p:nvSpPr>
          <p:cNvPr id="8" name="Alt Bilgi Yer Tutucusu 7">
            <a:extLst>
              <a:ext uri="{FF2B5EF4-FFF2-40B4-BE49-F238E27FC236}">
                <a16:creationId xmlns:a16="http://schemas.microsoft.com/office/drawing/2014/main" id="{5247E1F4-9E1A-4AB1-AEB0-CCA958C535F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7C6946B3-7C33-4381-AF05-DA41871E5625}"/>
              </a:ext>
            </a:extLst>
          </p:cNvPr>
          <p:cNvSpPr>
            <a:spLocks noGrp="1"/>
          </p:cNvSpPr>
          <p:nvPr>
            <p:ph type="sldNum" sz="quarter" idx="12"/>
          </p:nvPr>
        </p:nvSpPr>
        <p:spPr/>
        <p:txBody>
          <a:bodyPr/>
          <a:lstStyle/>
          <a:p>
            <a:fld id="{99F172D5-3CAF-4C5F-8797-A4F62CC878FC}" type="slidenum">
              <a:rPr lang="tr-TR" smtClean="0"/>
              <a:t>‹#›</a:t>
            </a:fld>
            <a:endParaRPr lang="tr-TR"/>
          </a:p>
        </p:txBody>
      </p:sp>
    </p:spTree>
    <p:extLst>
      <p:ext uri="{BB962C8B-B14F-4D97-AF65-F5344CB8AC3E}">
        <p14:creationId xmlns:p14="http://schemas.microsoft.com/office/powerpoint/2010/main" val="2206933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109980-2D0E-4988-8844-984586BFB6B7}"/>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137F79C-2678-4D6F-9101-94951D7796CF}"/>
              </a:ext>
            </a:extLst>
          </p:cNvPr>
          <p:cNvSpPr>
            <a:spLocks noGrp="1"/>
          </p:cNvSpPr>
          <p:nvPr>
            <p:ph type="dt" sz="half" idx="10"/>
          </p:nvPr>
        </p:nvSpPr>
        <p:spPr/>
        <p:txBody>
          <a:bodyPr/>
          <a:lstStyle/>
          <a:p>
            <a:fld id="{AFBF428F-3D55-48FA-85FF-ED1FD8356D2A}" type="datetimeFigureOut">
              <a:rPr lang="tr-TR" smtClean="0"/>
              <a:t>29.09.2022</a:t>
            </a:fld>
            <a:endParaRPr lang="tr-TR"/>
          </a:p>
        </p:txBody>
      </p:sp>
      <p:sp>
        <p:nvSpPr>
          <p:cNvPr id="4" name="Alt Bilgi Yer Tutucusu 3">
            <a:extLst>
              <a:ext uri="{FF2B5EF4-FFF2-40B4-BE49-F238E27FC236}">
                <a16:creationId xmlns:a16="http://schemas.microsoft.com/office/drawing/2014/main" id="{22F55A89-2AE9-4823-A2EC-FF612135317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3C6E0127-244A-4984-9C5F-22D7BA587B27}"/>
              </a:ext>
            </a:extLst>
          </p:cNvPr>
          <p:cNvSpPr>
            <a:spLocks noGrp="1"/>
          </p:cNvSpPr>
          <p:nvPr>
            <p:ph type="sldNum" sz="quarter" idx="12"/>
          </p:nvPr>
        </p:nvSpPr>
        <p:spPr/>
        <p:txBody>
          <a:bodyPr/>
          <a:lstStyle/>
          <a:p>
            <a:fld id="{99F172D5-3CAF-4C5F-8797-A4F62CC878FC}" type="slidenum">
              <a:rPr lang="tr-TR" smtClean="0"/>
              <a:t>‹#›</a:t>
            </a:fld>
            <a:endParaRPr lang="tr-TR"/>
          </a:p>
        </p:txBody>
      </p:sp>
    </p:spTree>
    <p:extLst>
      <p:ext uri="{BB962C8B-B14F-4D97-AF65-F5344CB8AC3E}">
        <p14:creationId xmlns:p14="http://schemas.microsoft.com/office/powerpoint/2010/main" val="3244030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360EA27-5E98-409C-B606-0A4512827535}"/>
              </a:ext>
            </a:extLst>
          </p:cNvPr>
          <p:cNvSpPr>
            <a:spLocks noGrp="1"/>
          </p:cNvSpPr>
          <p:nvPr>
            <p:ph type="dt" sz="half" idx="10"/>
          </p:nvPr>
        </p:nvSpPr>
        <p:spPr/>
        <p:txBody>
          <a:bodyPr/>
          <a:lstStyle/>
          <a:p>
            <a:fld id="{AFBF428F-3D55-48FA-85FF-ED1FD8356D2A}" type="datetimeFigureOut">
              <a:rPr lang="tr-TR" smtClean="0"/>
              <a:t>29.09.2022</a:t>
            </a:fld>
            <a:endParaRPr lang="tr-TR"/>
          </a:p>
        </p:txBody>
      </p:sp>
      <p:sp>
        <p:nvSpPr>
          <p:cNvPr id="3" name="Alt Bilgi Yer Tutucusu 2">
            <a:extLst>
              <a:ext uri="{FF2B5EF4-FFF2-40B4-BE49-F238E27FC236}">
                <a16:creationId xmlns:a16="http://schemas.microsoft.com/office/drawing/2014/main" id="{60FC84D2-E4FD-4FA7-8032-2B23946193A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F07004E-63AF-48B2-B984-6EACD10DE03C}"/>
              </a:ext>
            </a:extLst>
          </p:cNvPr>
          <p:cNvSpPr>
            <a:spLocks noGrp="1"/>
          </p:cNvSpPr>
          <p:nvPr>
            <p:ph type="sldNum" sz="quarter" idx="12"/>
          </p:nvPr>
        </p:nvSpPr>
        <p:spPr/>
        <p:txBody>
          <a:bodyPr/>
          <a:lstStyle/>
          <a:p>
            <a:fld id="{99F172D5-3CAF-4C5F-8797-A4F62CC878FC}" type="slidenum">
              <a:rPr lang="tr-TR" smtClean="0"/>
              <a:t>‹#›</a:t>
            </a:fld>
            <a:endParaRPr lang="tr-TR"/>
          </a:p>
        </p:txBody>
      </p:sp>
    </p:spTree>
    <p:extLst>
      <p:ext uri="{BB962C8B-B14F-4D97-AF65-F5344CB8AC3E}">
        <p14:creationId xmlns:p14="http://schemas.microsoft.com/office/powerpoint/2010/main" val="1429362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C24939-71E1-4FD6-BFA0-E6F261BF8BA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738EDFD-289D-4AC6-A296-F34E46468C6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32A826E-2916-4C23-AE08-06862F80B4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8858C51-541A-491D-8C6B-BE8539E00FEB}"/>
              </a:ext>
            </a:extLst>
          </p:cNvPr>
          <p:cNvSpPr>
            <a:spLocks noGrp="1"/>
          </p:cNvSpPr>
          <p:nvPr>
            <p:ph type="dt" sz="half" idx="10"/>
          </p:nvPr>
        </p:nvSpPr>
        <p:spPr/>
        <p:txBody>
          <a:bodyPr/>
          <a:lstStyle/>
          <a:p>
            <a:fld id="{AFBF428F-3D55-48FA-85FF-ED1FD8356D2A}" type="datetimeFigureOut">
              <a:rPr lang="tr-TR" smtClean="0"/>
              <a:t>29.09.2022</a:t>
            </a:fld>
            <a:endParaRPr lang="tr-TR"/>
          </a:p>
        </p:txBody>
      </p:sp>
      <p:sp>
        <p:nvSpPr>
          <p:cNvPr id="6" name="Alt Bilgi Yer Tutucusu 5">
            <a:extLst>
              <a:ext uri="{FF2B5EF4-FFF2-40B4-BE49-F238E27FC236}">
                <a16:creationId xmlns:a16="http://schemas.microsoft.com/office/drawing/2014/main" id="{61FA9E6E-B02A-4ED4-B7D9-3D848F95FEB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121DCAE-AB20-44FD-B9C2-AE497488DD4E}"/>
              </a:ext>
            </a:extLst>
          </p:cNvPr>
          <p:cNvSpPr>
            <a:spLocks noGrp="1"/>
          </p:cNvSpPr>
          <p:nvPr>
            <p:ph type="sldNum" sz="quarter" idx="12"/>
          </p:nvPr>
        </p:nvSpPr>
        <p:spPr/>
        <p:txBody>
          <a:bodyPr/>
          <a:lstStyle/>
          <a:p>
            <a:fld id="{99F172D5-3CAF-4C5F-8797-A4F62CC878FC}" type="slidenum">
              <a:rPr lang="tr-TR" smtClean="0"/>
              <a:t>‹#›</a:t>
            </a:fld>
            <a:endParaRPr lang="tr-TR"/>
          </a:p>
        </p:txBody>
      </p:sp>
    </p:spTree>
    <p:extLst>
      <p:ext uri="{BB962C8B-B14F-4D97-AF65-F5344CB8AC3E}">
        <p14:creationId xmlns:p14="http://schemas.microsoft.com/office/powerpoint/2010/main" val="825986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92F11B-4F76-4F9E-9ECE-E90FCCDBFD0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700CE86-5578-43D2-AD37-FD8BF54C3E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0D8994C6-370D-4004-81BA-B7AB1A71AD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43C1809-E229-43BA-BDEF-A5A04C0D4C9F}"/>
              </a:ext>
            </a:extLst>
          </p:cNvPr>
          <p:cNvSpPr>
            <a:spLocks noGrp="1"/>
          </p:cNvSpPr>
          <p:nvPr>
            <p:ph type="dt" sz="half" idx="10"/>
          </p:nvPr>
        </p:nvSpPr>
        <p:spPr/>
        <p:txBody>
          <a:bodyPr/>
          <a:lstStyle/>
          <a:p>
            <a:fld id="{AFBF428F-3D55-48FA-85FF-ED1FD8356D2A}" type="datetimeFigureOut">
              <a:rPr lang="tr-TR" smtClean="0"/>
              <a:t>29.09.2022</a:t>
            </a:fld>
            <a:endParaRPr lang="tr-TR"/>
          </a:p>
        </p:txBody>
      </p:sp>
      <p:sp>
        <p:nvSpPr>
          <p:cNvPr id="6" name="Alt Bilgi Yer Tutucusu 5">
            <a:extLst>
              <a:ext uri="{FF2B5EF4-FFF2-40B4-BE49-F238E27FC236}">
                <a16:creationId xmlns:a16="http://schemas.microsoft.com/office/drawing/2014/main" id="{0C4421A0-2B63-4312-B5A5-93445F423C8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B0C048F-82AF-41CF-A053-ECDA21162539}"/>
              </a:ext>
            </a:extLst>
          </p:cNvPr>
          <p:cNvSpPr>
            <a:spLocks noGrp="1"/>
          </p:cNvSpPr>
          <p:nvPr>
            <p:ph type="sldNum" sz="quarter" idx="12"/>
          </p:nvPr>
        </p:nvSpPr>
        <p:spPr/>
        <p:txBody>
          <a:bodyPr/>
          <a:lstStyle/>
          <a:p>
            <a:fld id="{99F172D5-3CAF-4C5F-8797-A4F62CC878FC}" type="slidenum">
              <a:rPr lang="tr-TR" smtClean="0"/>
              <a:t>‹#›</a:t>
            </a:fld>
            <a:endParaRPr lang="tr-TR"/>
          </a:p>
        </p:txBody>
      </p:sp>
    </p:spTree>
    <p:extLst>
      <p:ext uri="{BB962C8B-B14F-4D97-AF65-F5344CB8AC3E}">
        <p14:creationId xmlns:p14="http://schemas.microsoft.com/office/powerpoint/2010/main" val="240091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C3A067E-5AA6-4BFA-B171-D8A6862F37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AAAE45D9-0F03-4B53-8CDE-43F4013768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2AE0685-1725-4BE0-AA41-5DE33E10CA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BF428F-3D55-48FA-85FF-ED1FD8356D2A}" type="datetimeFigureOut">
              <a:rPr lang="tr-TR" smtClean="0"/>
              <a:t>29.09.2022</a:t>
            </a:fld>
            <a:endParaRPr lang="tr-TR"/>
          </a:p>
        </p:txBody>
      </p:sp>
      <p:sp>
        <p:nvSpPr>
          <p:cNvPr id="5" name="Alt Bilgi Yer Tutucusu 4">
            <a:extLst>
              <a:ext uri="{FF2B5EF4-FFF2-40B4-BE49-F238E27FC236}">
                <a16:creationId xmlns:a16="http://schemas.microsoft.com/office/drawing/2014/main" id="{F508B7BD-4AD4-4EA2-AAF0-A8E707107C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B4693BD-B40A-4339-A6D9-AD96DFB984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F172D5-3CAF-4C5F-8797-A4F62CC878FC}" type="slidenum">
              <a:rPr lang="tr-TR" smtClean="0"/>
              <a:t>‹#›</a:t>
            </a:fld>
            <a:endParaRPr lang="tr-TR"/>
          </a:p>
        </p:txBody>
      </p:sp>
    </p:spTree>
    <p:extLst>
      <p:ext uri="{BB962C8B-B14F-4D97-AF65-F5344CB8AC3E}">
        <p14:creationId xmlns:p14="http://schemas.microsoft.com/office/powerpoint/2010/main" val="20589894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huder.org/Sayfa/etik-ilkeler178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12A0F7-457B-4170-99F3-284F79B8F50D}"/>
              </a:ext>
            </a:extLst>
          </p:cNvPr>
          <p:cNvSpPr>
            <a:spLocks noGrp="1"/>
          </p:cNvSpPr>
          <p:nvPr>
            <p:ph type="ctrTitle"/>
          </p:nvPr>
        </p:nvSpPr>
        <p:spPr/>
        <p:txBody>
          <a:bodyPr/>
          <a:lstStyle/>
          <a:p>
            <a:r>
              <a:rPr lang="tr-TR" sz="1800" b="1" i="0" dirty="0">
                <a:solidFill>
                  <a:srgbClr val="212529"/>
                </a:solidFill>
                <a:effectLst/>
                <a:latin typeface="Calibri" panose="020F0502020204030204" pitchFamily="34" charset="0"/>
              </a:rPr>
              <a:t>5. SOSYAL HİZMET UZMANLARININ SOSYAL HİZMET MESLEĞİNE İLİŞKİN ETİK SORUMLULUKLARI</a:t>
            </a:r>
            <a:endParaRPr lang="tr-TR" dirty="0"/>
          </a:p>
        </p:txBody>
      </p:sp>
      <p:sp>
        <p:nvSpPr>
          <p:cNvPr id="3" name="Alt Başlık 2">
            <a:extLst>
              <a:ext uri="{FF2B5EF4-FFF2-40B4-BE49-F238E27FC236}">
                <a16:creationId xmlns:a16="http://schemas.microsoft.com/office/drawing/2014/main" id="{11815BEC-5C0D-416E-A45C-11F2FC733B69}"/>
              </a:ext>
            </a:extLst>
          </p:cNvPr>
          <p:cNvSpPr>
            <a:spLocks noGrp="1"/>
          </p:cNvSpPr>
          <p:nvPr>
            <p:ph type="subTitle" idx="1"/>
          </p:nvPr>
        </p:nvSpPr>
        <p:spPr/>
        <p:txBody>
          <a:bodyPr/>
          <a:lstStyle/>
          <a:p>
            <a:r>
              <a:rPr lang="tr-TR" dirty="0" err="1"/>
              <a:t>Öğr.Gör</a:t>
            </a:r>
            <a:r>
              <a:rPr lang="tr-TR" dirty="0"/>
              <a:t>. Dr. Ezgi Arslan Özdemir</a:t>
            </a:r>
          </a:p>
        </p:txBody>
      </p:sp>
    </p:spTree>
    <p:extLst>
      <p:ext uri="{BB962C8B-B14F-4D97-AF65-F5344CB8AC3E}">
        <p14:creationId xmlns:p14="http://schemas.microsoft.com/office/powerpoint/2010/main" val="3825652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3BEA86-5C22-4D25-936A-303E04C327C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77EA13FD-C351-424C-990E-62F0C0BD66F8}"/>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5.01. Mesleğin Bütünlüğü</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a) Sosyal hizmet mesleğinin değerlerini, etik ilke ve sorumluluklarını, bilgisini ve yöntembilimini korumalı; bunların anlatılmasına, anlaşılmasına ve geliştirilmesine katkıda bulunmalıdır. Bunun için gerekli inceleme, araştırma, müzakere ve mesleğe yönelik sorumlu eleştiriyi yapmalıdır.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b) Uygulamada mesleki standartları yükseltmek ve geliştirmek için çalışmalı; etkili ve mesleki standartlara uygun olmayan sosyal hizmet uygulamalarını önlemek için harekete geçmelidir.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Sosyal hizmet mesleğinin değerine, bütünlüğüne ve yeterliliğine saygıyı artıran etkinliklere (eğitim, öğretim, araştırma, konsültasyon, hizmet sunumu, bilirkişilik, mesleğin toplumda temsili ve tanıtımı ile meslek örgütlerine katılım gibi) zaman ayırmalı ve mesleki uzmanlıklarıyla katkıda bulunmalıdır.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4181901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72A533-4562-4181-BA37-1FA4682B76B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7B0209-9A7B-4493-902F-4FCBC926F809}"/>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d) Sosyal hizmet mesleğinin bilgi temeline ve literatürüne katkıda bulunmalı; uygulama, araştırma ve etikle ilgili bilgi ve deneyimlerini mesleki toplantı, konferans vb. ortamlar yoluyla paylaşmalıdır.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e) Var olan ve yeni ortaya çıkan gereksinimleri karşılamaya yönelik yeni yaklaşım ve yöntemleri izlemeli ve desteklemelidir.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f) Sosyal hizmet mesleğinin kuramına, yöntemlerine ve uygulamalarına olan güveni artırmak için çalışmalıdır.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189451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031BA54-074F-4EC5-90F4-B27FD942641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D98E39B-5A19-4278-9A5A-BB7EE27E028A}"/>
              </a:ext>
            </a:extLst>
          </p:cNvPr>
          <p:cNvSpPr>
            <a:spLocks noGrp="1"/>
          </p:cNvSpPr>
          <p:nvPr>
            <p:ph idx="1"/>
          </p:nvPr>
        </p:nvSpPr>
        <p:spPr/>
        <p:txBody>
          <a:bodyPr/>
          <a:lstStyle/>
          <a:p>
            <a:pPr algn="just"/>
            <a:r>
              <a:rPr lang="tr-TR" sz="1800" b="1" i="0" dirty="0">
                <a:solidFill>
                  <a:srgbClr val="212529"/>
                </a:solidFill>
                <a:effectLst/>
                <a:latin typeface="Calibri" panose="020F0502020204030204" pitchFamily="34" charset="0"/>
              </a:rPr>
              <a:t>5.02. Değerlendirme ve Araştırma</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Sosyal hizmet uzmanları:</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a) Politika ve programların yürütülmesini izlemeli ve değerlendirmelidir.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b) Bilginin gelişmesine katkıda bulunmak için değerlendirme ve araştırma yapmayı kolaylaştırmalı ve desteklemelidir.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c) Sosyal hizmetle ilgili ortaya çıkan yeni bilgileri ve bu bilgilerin geçerliğini sorgulamalı ve mesleki uygulamalarında ilgili araştırma bulgularını ve sonuçlarını kullanmalıdır.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3364479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2A74B5-AF2F-4980-A713-D5C01C9F059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EF8138C-01D7-435A-9502-08A8E94FF70E}"/>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d) Değerlendirme ve araştırma yaparken bunların olası sonuçlarını göz önünde bulundurmalı; değerlendirme ve araştırmaya katılanların korunması için geliştirilen yönergeleri izlemelidir. Tereddüt oluşması durumunda referans olabilecek kişi ve kurumlara başvurmalıdır.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e) Değerlendirme veya araştırmaya katılacak kişilere, gerektiğinde katılmayı reddedebileceklerini ve bu durumda ima biçiminde ya da fiili olarak hiçbir ceza ya da yoksunlukla karşılaşmayacaklarını ve katılım için ısrar edilmeyeceğini açıklamalıdır. Katılımcının özel hayatına/mahremiyetine ve onuruna saygı gösterileceğine ilişkin bilgi vererek gönüllü ve gerekirse yazılı onayını almalıdır. Bilgilendirilmiş onay: istenilen katılımın niteliği, kapsamı, süresi, araştırmaya katılmanın faydaları ve olası riskleri hakkındaki bilgileri içermelidir.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f) Değerlendirme ve araştırma katılan kişi bilgilendirilmiş onay vermeye yeter değil ise, uygun açıklamayı yaparak mümkün olduğu ölçüde katılımcının onayını almalı, ayrıca velisinden/vasisinden yazılı onay almalıdır.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27013713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C22708-7914-4964-89E0-D125221BC79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EF3900A-ED18-432B-A507-0B690EE7F5FA}"/>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g) Kimi doğal gözlem ve arşiv araştırmaları gibi bilgilendirilmiş onay prosedürlerini kullanmayan araştırma ve değerlendirme çalışmalarını dizayn etmemeli ve yürütmemelidir. Ancak, araştırmanın özenli ve sorumlu bir şekilde gözden geçirilmesi sonucunda bilimsel, eğitsel ya da uygulamadaki önemi ve sağlayacağı yararlar göz önüne alındığında ve araştırmanın başka bir yöntemle yapılmasının olanaksız olması durumunda onay prosedürleri geçerli değildir.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 h) Değerlendirme ve araştırmaya katılanların uygun destekleyici hizmetlere ulaşabilmelerini sağlamak için gerekli önlemleri almalıdır.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i) Araştırma ve değerlendirme yaparken, katılımcıları fiziksel ya da zihinsel sıkıntı, zarar, tehlike ya da yoksunluklardan korumalıdır.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j) Hizmetlerin değerlendirilmesi ile ilgili bilgilerini mesleki amaçla ve mesleki açıdan ilgili kişilerle paylaşmalıdır.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3848370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4B013C-F5B5-4132-A77C-61927572B80B}"/>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07ED487-7961-4567-BAA1-0FD249D05703}"/>
              </a:ext>
            </a:extLst>
          </p:cNvPr>
          <p:cNvSpPr>
            <a:spLocks noGrp="1"/>
          </p:cNvSpPr>
          <p:nvPr>
            <p:ph idx="1"/>
          </p:nvPr>
        </p:nvSpPr>
        <p:spPr/>
        <p:txBody>
          <a:bodyPr/>
          <a:lstStyle/>
          <a:p>
            <a:pPr algn="just"/>
            <a:r>
              <a:rPr lang="tr-TR" sz="1800" b="0" i="0" dirty="0">
                <a:solidFill>
                  <a:srgbClr val="212529"/>
                </a:solidFill>
                <a:effectLst/>
                <a:latin typeface="Calibri" panose="020F0502020204030204" pitchFamily="34" charset="0"/>
              </a:rPr>
              <a:t>k) Araştırma ve değerlendirme yaparken katılımcıların isimlerinin ve elde edilen verilerin açıklanmamasını ve gizliliğinin sağlanmasını güvence altına almalı; gizlilik ilkesi, gizliliğin sağlanması için alınacak önlemlerin sınırları ve araştırma bittikten sonra elde edilen verileri içeren kayıtların yok edileceği konularında bilgi vermelidir.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l) Değerlendirme ve araştırma sonuçlarını açıklarken (katılımcıların açığa vurma konusundaki bilgilendirilmiş onaylarını almadıkları sürece) kimlik bilgilerinin yok edilmesi suretiyle gizliliği sağlamalıdır.</a:t>
            </a:r>
            <a:endParaRPr lang="tr-TR" b="0" i="0" dirty="0">
              <a:solidFill>
                <a:srgbClr val="212529"/>
              </a:solidFill>
              <a:effectLst/>
              <a:latin typeface="-apple-system"/>
            </a:endParaRPr>
          </a:p>
          <a:p>
            <a:pPr algn="just"/>
            <a:r>
              <a:rPr lang="tr-TR" sz="1800" b="0" i="0" dirty="0">
                <a:solidFill>
                  <a:srgbClr val="212529"/>
                </a:solidFill>
                <a:effectLst/>
                <a:latin typeface="Calibri" panose="020F0502020204030204" pitchFamily="34" charset="0"/>
              </a:rPr>
              <a:t>m) Değerlendirme ve araştırma bulgularını gerçeğe uygun olarak yayınlamalıdır. Gerçekdışı ya da hatalı sonuçlar üretmemeli ve standart yayın yöntemleri kullanıldığında yayınlanan verilerde hatalar belirlenmesi halinde bunları düzeltmelidir.</a:t>
            </a:r>
            <a:endParaRPr lang="tr-TR" b="0" i="0" dirty="0">
              <a:solidFill>
                <a:srgbClr val="212529"/>
              </a:solidFill>
              <a:effectLst/>
              <a:latin typeface="-apple-system"/>
            </a:endParaRPr>
          </a:p>
          <a:p>
            <a:endParaRPr lang="tr-TR" dirty="0"/>
          </a:p>
        </p:txBody>
      </p:sp>
    </p:spTree>
    <p:extLst>
      <p:ext uri="{BB962C8B-B14F-4D97-AF65-F5344CB8AC3E}">
        <p14:creationId xmlns:p14="http://schemas.microsoft.com/office/powerpoint/2010/main" val="3311607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94098EC-B604-4614-AFD9-67C51BAE090E}"/>
              </a:ext>
            </a:extLst>
          </p:cNvPr>
          <p:cNvSpPr>
            <a:spLocks noGrp="1"/>
          </p:cNvSpPr>
          <p:nvPr>
            <p:ph type="title"/>
          </p:nvPr>
        </p:nvSpPr>
        <p:spPr/>
        <p:txBody>
          <a:bodyPr/>
          <a:lstStyle/>
          <a:p>
            <a:r>
              <a:rPr lang="tr-TR" dirty="0"/>
              <a:t>Kaynak</a:t>
            </a:r>
          </a:p>
        </p:txBody>
      </p:sp>
      <p:sp>
        <p:nvSpPr>
          <p:cNvPr id="3" name="İçerik Yer Tutucusu 2">
            <a:extLst>
              <a:ext uri="{FF2B5EF4-FFF2-40B4-BE49-F238E27FC236}">
                <a16:creationId xmlns:a16="http://schemas.microsoft.com/office/drawing/2014/main" id="{D2FCF05D-8E5B-4D4E-A63B-92CBA8F300FD}"/>
              </a:ext>
            </a:extLst>
          </p:cNvPr>
          <p:cNvSpPr>
            <a:spLocks noGrp="1"/>
          </p:cNvSpPr>
          <p:nvPr>
            <p:ph idx="1"/>
          </p:nvPr>
        </p:nvSpPr>
        <p:spPr/>
        <p:txBody>
          <a:bodyPr/>
          <a:lstStyle/>
          <a:p>
            <a:r>
              <a:rPr lang="tr-TR" dirty="0"/>
              <a:t>Sosyal Hizmet Uzmanları Derneği</a:t>
            </a:r>
          </a:p>
          <a:p>
            <a:r>
              <a:rPr lang="tr-TR">
                <a:hlinkClick r:id="rId2"/>
              </a:rPr>
              <a:t>http://shuder.org/Sayfa/etik-ilkeler1787</a:t>
            </a:r>
            <a:r>
              <a:rPr lang="tr-TR"/>
              <a:t> </a:t>
            </a:r>
          </a:p>
        </p:txBody>
      </p:sp>
    </p:spTree>
    <p:extLst>
      <p:ext uri="{BB962C8B-B14F-4D97-AF65-F5344CB8AC3E}">
        <p14:creationId xmlns:p14="http://schemas.microsoft.com/office/powerpoint/2010/main" val="3043586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633</Words>
  <Application>Microsoft Office PowerPoint</Application>
  <PresentationFormat>Geniş ekran</PresentationFormat>
  <Paragraphs>28</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-apple-system</vt:lpstr>
      <vt:lpstr>Arial</vt:lpstr>
      <vt:lpstr>Calibri</vt:lpstr>
      <vt:lpstr>Calibri Light</vt:lpstr>
      <vt:lpstr>Office Teması</vt:lpstr>
      <vt:lpstr>5. SOSYAL HİZMET UZMANLARININ SOSYAL HİZMET MESLEĞİNE İLİŞKİN ETİK SORUMLULUKLARI</vt:lpstr>
      <vt:lpstr>PowerPoint Sunusu</vt:lpstr>
      <vt:lpstr>PowerPoint Sunusu</vt:lpstr>
      <vt:lpstr>PowerPoint Sunusu</vt:lpstr>
      <vt:lpstr>PowerPoint Sunusu</vt:lpstr>
      <vt:lpstr>PowerPoint Sunusu</vt:lpstr>
      <vt:lpstr>PowerPoint Sunusu</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SOSYAL HİZMET UZMANLARININ SOSYAL HİZMET MESLEĞİNE İLİŞKİN ETİK SORUMLULUKLARI</dc:title>
  <dc:creator>Ezgi Arslan</dc:creator>
  <cp:lastModifiedBy>Ezgi Arslan</cp:lastModifiedBy>
  <cp:revision>1</cp:revision>
  <dcterms:created xsi:type="dcterms:W3CDTF">2022-09-29T06:01:40Z</dcterms:created>
  <dcterms:modified xsi:type="dcterms:W3CDTF">2022-09-29T06:03:00Z</dcterms:modified>
</cp:coreProperties>
</file>