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246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4091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19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258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706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92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458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3003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31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3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541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20A90-C5F7-4478-A318-642C916F2EA0}" type="datetimeFigureOut">
              <a:rPr lang="tr-TR" smtClean="0"/>
              <a:t>11.2.2018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8A2AF-A653-49DA-889F-E4936B67E4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81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0081" y="1340939"/>
            <a:ext cx="6431837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4"/>
          <a:srcRect l="63750" t="23019" r="11981" b="14717"/>
          <a:stretch/>
        </p:blipFill>
        <p:spPr>
          <a:xfrm>
            <a:off x="3925019" y="1022230"/>
            <a:ext cx="3830128" cy="55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9525" y="2053086"/>
            <a:ext cx="7822655" cy="392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4508" y="1767821"/>
            <a:ext cx="7802097" cy="421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6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3735" y="1026543"/>
            <a:ext cx="3989509" cy="583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936" y="1343011"/>
            <a:ext cx="4441242" cy="48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0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0809" y="1301311"/>
            <a:ext cx="4950381" cy="425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883" y="1364700"/>
            <a:ext cx="5779509" cy="262760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3243" y="4071174"/>
            <a:ext cx="2767824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6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4"/>
          <a:srcRect l="63184" t="25157" r="11486" b="14717"/>
          <a:stretch/>
        </p:blipFill>
        <p:spPr>
          <a:xfrm>
            <a:off x="3890513" y="1121433"/>
            <a:ext cx="4157932" cy="555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26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27760" t="5019" r="26655" b="5019"/>
          <a:stretch/>
        </p:blipFill>
        <p:spPr>
          <a:xfrm>
            <a:off x="10437962" y="379562"/>
            <a:ext cx="1302588" cy="128533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6554" t="3207" r="26654" b="3812"/>
          <a:stretch/>
        </p:blipFill>
        <p:spPr>
          <a:xfrm>
            <a:off x="301924" y="215661"/>
            <a:ext cx="1337094" cy="1328468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641012" y="560565"/>
            <a:ext cx="2639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JEM355 JEOTEKNİK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4"/>
          <a:srcRect l="31557" t="24025" r="42901" b="14591"/>
          <a:stretch/>
        </p:blipFill>
        <p:spPr>
          <a:xfrm>
            <a:off x="4045788" y="1216323"/>
            <a:ext cx="3847381" cy="520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31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</TotalTime>
  <Words>20</Words>
  <Application>Microsoft Office PowerPoint</Application>
  <PresentationFormat>Geniş ekran</PresentationFormat>
  <Paragraphs>10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kayabali</dc:creator>
  <cp:lastModifiedBy>kayabali</cp:lastModifiedBy>
  <cp:revision>11</cp:revision>
  <dcterms:created xsi:type="dcterms:W3CDTF">2018-02-10T19:13:33Z</dcterms:created>
  <dcterms:modified xsi:type="dcterms:W3CDTF">2018-02-11T04:54:14Z</dcterms:modified>
</cp:coreProperties>
</file>