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081" y="1340939"/>
            <a:ext cx="6431837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63750" t="23019" r="11981" b="14717"/>
          <a:stretch/>
        </p:blipFill>
        <p:spPr>
          <a:xfrm>
            <a:off x="3925019" y="1022230"/>
            <a:ext cx="3830128" cy="552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525" y="2053086"/>
            <a:ext cx="7822655" cy="392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3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08" y="1767821"/>
            <a:ext cx="7802097" cy="421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9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735" y="1026543"/>
            <a:ext cx="3989509" cy="58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7936" y="1343011"/>
            <a:ext cx="4441242" cy="486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0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809" y="1301311"/>
            <a:ext cx="4950381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883" y="1364700"/>
            <a:ext cx="5779509" cy="262760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243" y="4071174"/>
            <a:ext cx="2767824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63184" t="25157" r="11486" b="14717"/>
          <a:stretch/>
        </p:blipFill>
        <p:spPr>
          <a:xfrm>
            <a:off x="3890513" y="1121433"/>
            <a:ext cx="4157932" cy="55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4"/>
          <a:srcRect l="31557" t="24025" r="42901" b="14591"/>
          <a:stretch/>
        </p:blipFill>
        <p:spPr>
          <a:xfrm>
            <a:off x="4045788" y="1216323"/>
            <a:ext cx="3847381" cy="520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20</Words>
  <Application>Microsoft Office PowerPoint</Application>
  <PresentationFormat>Geniş ekran</PresentationFormat>
  <Paragraphs>10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11</cp:revision>
  <dcterms:created xsi:type="dcterms:W3CDTF">2018-02-10T19:13:33Z</dcterms:created>
  <dcterms:modified xsi:type="dcterms:W3CDTF">2018-02-11T04:54:14Z</dcterms:modified>
</cp:coreProperties>
</file>