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144" r:id="rId1"/>
  </p:sldMasterIdLst>
  <p:sldIdLst>
    <p:sldId id="256" r:id="rId2"/>
    <p:sldId id="257" r:id="rId3"/>
    <p:sldId id="269" r:id="rId4"/>
    <p:sldId id="258" r:id="rId5"/>
    <p:sldId id="259" r:id="rId6"/>
    <p:sldId id="261" r:id="rId7"/>
    <p:sldId id="262" r:id="rId8"/>
    <p:sldId id="267" r:id="rId9"/>
    <p:sldId id="268" r:id="rId10"/>
    <p:sldId id="266" r:id="rId11"/>
    <p:sldId id="263" r:id="rId12"/>
    <p:sldId id="264" r:id="rId13"/>
    <p:sldId id="265" r:id="rId14"/>
    <p:sldId id="270" r:id="rId15"/>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DDE13CC-77B0-447C-94F0-3C791768711A}" v="11" dt="2026-04-01T08:08:20.769"/>
  </p1510:revLst>
</p1510:revInfo>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5" d="100"/>
          <a:sy n="75" d="100"/>
        </p:scale>
        <p:origin x="874" y="4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21" Type="http://schemas.microsoft.com/office/2015/10/relationships/revisionInfo" Target="revisionInfo.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Oğuz Özbek" userId="3b5392101ca4e401" providerId="LiveId" clId="{5BE88E52-E907-4C43-BBCB-13D4B516CB9A}"/>
    <pc:docChg chg="undo custSel addSld delSld modSld">
      <pc:chgData name="Oğuz Özbek" userId="3b5392101ca4e401" providerId="LiveId" clId="{5BE88E52-E907-4C43-BBCB-13D4B516CB9A}" dt="2026-04-01T08:09:57.525" v="609" actId="1076"/>
      <pc:docMkLst>
        <pc:docMk/>
      </pc:docMkLst>
      <pc:sldChg chg="modSp mod">
        <pc:chgData name="Oğuz Özbek" userId="3b5392101ca4e401" providerId="LiveId" clId="{5BE88E52-E907-4C43-BBCB-13D4B516CB9A}" dt="2026-04-01T06:58:33.980" v="18" actId="123"/>
        <pc:sldMkLst>
          <pc:docMk/>
          <pc:sldMk cId="1436562589" sldId="256"/>
        </pc:sldMkLst>
        <pc:spChg chg="mod">
          <ac:chgData name="Oğuz Özbek" userId="3b5392101ca4e401" providerId="LiveId" clId="{5BE88E52-E907-4C43-BBCB-13D4B516CB9A}" dt="2026-04-01T06:58:28.794" v="17" actId="255"/>
          <ac:spMkLst>
            <pc:docMk/>
            <pc:sldMk cId="1436562589" sldId="256"/>
            <ac:spMk id="4" creationId="{00000000-0000-0000-0000-000000000000}"/>
          </ac:spMkLst>
        </pc:spChg>
        <pc:spChg chg="mod">
          <ac:chgData name="Oğuz Özbek" userId="3b5392101ca4e401" providerId="LiveId" clId="{5BE88E52-E907-4C43-BBCB-13D4B516CB9A}" dt="2026-04-01T06:58:33.980" v="18" actId="123"/>
          <ac:spMkLst>
            <pc:docMk/>
            <pc:sldMk cId="1436562589" sldId="256"/>
            <ac:spMk id="5" creationId="{00000000-0000-0000-0000-000000000000}"/>
          </ac:spMkLst>
        </pc:spChg>
      </pc:sldChg>
      <pc:sldChg chg="modSp mod">
        <pc:chgData name="Oğuz Özbek" userId="3b5392101ca4e401" providerId="LiveId" clId="{5BE88E52-E907-4C43-BBCB-13D4B516CB9A}" dt="2026-04-01T06:59:16.095" v="31" actId="255"/>
        <pc:sldMkLst>
          <pc:docMk/>
          <pc:sldMk cId="2715923675" sldId="257"/>
        </pc:sldMkLst>
        <pc:spChg chg="mod">
          <ac:chgData name="Oğuz Özbek" userId="3b5392101ca4e401" providerId="LiveId" clId="{5BE88E52-E907-4C43-BBCB-13D4B516CB9A}" dt="2026-04-01T06:58:59.653" v="29" actId="6549"/>
          <ac:spMkLst>
            <pc:docMk/>
            <pc:sldMk cId="2715923675" sldId="257"/>
            <ac:spMk id="2" creationId="{00000000-0000-0000-0000-000000000000}"/>
          </ac:spMkLst>
        </pc:spChg>
        <pc:spChg chg="mod">
          <ac:chgData name="Oğuz Özbek" userId="3b5392101ca4e401" providerId="LiveId" clId="{5BE88E52-E907-4C43-BBCB-13D4B516CB9A}" dt="2026-04-01T06:59:16.095" v="31" actId="255"/>
          <ac:spMkLst>
            <pc:docMk/>
            <pc:sldMk cId="2715923675" sldId="257"/>
            <ac:spMk id="3" creationId="{00000000-0000-0000-0000-000000000000}"/>
          </ac:spMkLst>
        </pc:spChg>
      </pc:sldChg>
      <pc:sldChg chg="addSp delSp modSp mod">
        <pc:chgData name="Oğuz Özbek" userId="3b5392101ca4e401" providerId="LiveId" clId="{5BE88E52-E907-4C43-BBCB-13D4B516CB9A}" dt="2026-04-01T07:53:10.200" v="210" actId="113"/>
        <pc:sldMkLst>
          <pc:docMk/>
          <pc:sldMk cId="2257702827" sldId="263"/>
        </pc:sldMkLst>
        <pc:spChg chg="mod">
          <ac:chgData name="Oğuz Özbek" userId="3b5392101ca4e401" providerId="LiveId" clId="{5BE88E52-E907-4C43-BBCB-13D4B516CB9A}" dt="2026-04-01T07:49:50.344" v="193" actId="20577"/>
          <ac:spMkLst>
            <pc:docMk/>
            <pc:sldMk cId="2257702827" sldId="263"/>
            <ac:spMk id="5" creationId="{00000000-0000-0000-0000-000000000000}"/>
          </ac:spMkLst>
        </pc:spChg>
        <pc:graphicFrameChg chg="del">
          <ac:chgData name="Oğuz Özbek" userId="3b5392101ca4e401" providerId="LiveId" clId="{5BE88E52-E907-4C43-BBCB-13D4B516CB9A}" dt="2026-04-01T07:49:23.392" v="189" actId="21"/>
          <ac:graphicFrameMkLst>
            <pc:docMk/>
            <pc:sldMk cId="2257702827" sldId="263"/>
            <ac:graphicFrameMk id="2" creationId="{262399CC-6774-40CD-8EB7-D9B225030875}"/>
          </ac:graphicFrameMkLst>
        </pc:graphicFrameChg>
        <pc:graphicFrameChg chg="add mod modGraphic">
          <ac:chgData name="Oğuz Özbek" userId="3b5392101ca4e401" providerId="LiveId" clId="{5BE88E52-E907-4C43-BBCB-13D4B516CB9A}" dt="2026-04-01T07:53:10.200" v="210" actId="113"/>
          <ac:graphicFrameMkLst>
            <pc:docMk/>
            <pc:sldMk cId="2257702827" sldId="263"/>
            <ac:graphicFrameMk id="3" creationId="{A83B5A44-0F3F-4DC5-19E2-B6AA2842F2AD}"/>
          </ac:graphicFrameMkLst>
        </pc:graphicFrameChg>
      </pc:sldChg>
      <pc:sldChg chg="addSp delSp modSp mod">
        <pc:chgData name="Oğuz Özbek" userId="3b5392101ca4e401" providerId="LiveId" clId="{5BE88E52-E907-4C43-BBCB-13D4B516CB9A}" dt="2026-04-01T07:59:43.964" v="574" actId="20577"/>
        <pc:sldMkLst>
          <pc:docMk/>
          <pc:sldMk cId="3023841062" sldId="264"/>
        </pc:sldMkLst>
        <pc:spChg chg="mod">
          <ac:chgData name="Oğuz Özbek" userId="3b5392101ca4e401" providerId="LiveId" clId="{5BE88E52-E907-4C43-BBCB-13D4B516CB9A}" dt="2026-04-01T07:59:43.964" v="574" actId="20577"/>
          <ac:spMkLst>
            <pc:docMk/>
            <pc:sldMk cId="3023841062" sldId="264"/>
            <ac:spMk id="4" creationId="{00000000-0000-0000-0000-000000000000}"/>
          </ac:spMkLst>
        </pc:spChg>
        <pc:spChg chg="add del mod">
          <ac:chgData name="Oğuz Özbek" userId="3b5392101ca4e401" providerId="LiveId" clId="{5BE88E52-E907-4C43-BBCB-13D4B516CB9A}" dt="2026-04-01T07:56:43.656" v="558"/>
          <ac:spMkLst>
            <pc:docMk/>
            <pc:sldMk cId="3023841062" sldId="264"/>
            <ac:spMk id="5" creationId="{E1E8BD7B-BB42-0490-63A5-E18162EB23CF}"/>
          </ac:spMkLst>
        </pc:spChg>
        <pc:spChg chg="mod">
          <ac:chgData name="Oğuz Özbek" userId="3b5392101ca4e401" providerId="LiveId" clId="{5BE88E52-E907-4C43-BBCB-13D4B516CB9A}" dt="2026-04-01T07:54:50.469" v="531" actId="27636"/>
          <ac:spMkLst>
            <pc:docMk/>
            <pc:sldMk cId="3023841062" sldId="264"/>
            <ac:spMk id="6" creationId="{00000000-0000-0000-0000-000000000000}"/>
          </ac:spMkLst>
        </pc:spChg>
        <pc:graphicFrameChg chg="del mod modGraphic">
          <ac:chgData name="Oğuz Özbek" userId="3b5392101ca4e401" providerId="LiveId" clId="{5BE88E52-E907-4C43-BBCB-13D4B516CB9A}" dt="2026-04-01T07:56:31.349" v="557" actId="478"/>
          <ac:graphicFrameMkLst>
            <pc:docMk/>
            <pc:sldMk cId="3023841062" sldId="264"/>
            <ac:graphicFrameMk id="3" creationId="{55DF9B80-99F5-464E-9EBE-3D56B605CEAF}"/>
          </ac:graphicFrameMkLst>
        </pc:graphicFrameChg>
        <pc:graphicFrameChg chg="add mod modGraphic">
          <ac:chgData name="Oğuz Özbek" userId="3b5392101ca4e401" providerId="LiveId" clId="{5BE88E52-E907-4C43-BBCB-13D4B516CB9A}" dt="2026-04-01T07:57:32.754" v="570" actId="1076"/>
          <ac:graphicFrameMkLst>
            <pc:docMk/>
            <pc:sldMk cId="3023841062" sldId="264"/>
            <ac:graphicFrameMk id="7" creationId="{C0AD3F84-A6A3-937A-B891-CC1BE90304EB}"/>
          </ac:graphicFrameMkLst>
        </pc:graphicFrameChg>
      </pc:sldChg>
      <pc:sldChg chg="modSp mod">
        <pc:chgData name="Oğuz Özbek" userId="3b5392101ca4e401" providerId="LiveId" clId="{5BE88E52-E907-4C43-BBCB-13D4B516CB9A}" dt="2026-04-01T08:06:28.012" v="577" actId="20577"/>
        <pc:sldMkLst>
          <pc:docMk/>
          <pc:sldMk cId="224944187" sldId="265"/>
        </pc:sldMkLst>
        <pc:spChg chg="mod">
          <ac:chgData name="Oğuz Özbek" userId="3b5392101ca4e401" providerId="LiveId" clId="{5BE88E52-E907-4C43-BBCB-13D4B516CB9A}" dt="2026-04-01T08:06:25.798" v="575" actId="20577"/>
          <ac:spMkLst>
            <pc:docMk/>
            <pc:sldMk cId="224944187" sldId="265"/>
            <ac:spMk id="6" creationId="{00000000-0000-0000-0000-000000000000}"/>
          </ac:spMkLst>
        </pc:spChg>
        <pc:spChg chg="mod">
          <ac:chgData name="Oğuz Özbek" userId="3b5392101ca4e401" providerId="LiveId" clId="{5BE88E52-E907-4C43-BBCB-13D4B516CB9A}" dt="2026-04-01T08:06:28.012" v="577" actId="20577"/>
          <ac:spMkLst>
            <pc:docMk/>
            <pc:sldMk cId="224944187" sldId="265"/>
            <ac:spMk id="8" creationId="{00000000-0000-0000-0000-000000000000}"/>
          </ac:spMkLst>
        </pc:spChg>
      </pc:sldChg>
      <pc:sldChg chg="addSp delSp modSp mod modClrScheme chgLayout">
        <pc:chgData name="Oğuz Özbek" userId="3b5392101ca4e401" providerId="LiveId" clId="{5BE88E52-E907-4C43-BBCB-13D4B516CB9A}" dt="2026-04-01T07:48:53.656" v="186" actId="1076"/>
        <pc:sldMkLst>
          <pc:docMk/>
          <pc:sldMk cId="3513591608" sldId="266"/>
        </pc:sldMkLst>
        <pc:spChg chg="mod ord">
          <ac:chgData name="Oğuz Özbek" userId="3b5392101ca4e401" providerId="LiveId" clId="{5BE88E52-E907-4C43-BBCB-13D4B516CB9A}" dt="2026-04-01T07:48:53.656" v="186" actId="1076"/>
          <ac:spMkLst>
            <pc:docMk/>
            <pc:sldMk cId="3513591608" sldId="266"/>
            <ac:spMk id="2" creationId="{00000000-0000-0000-0000-000000000000}"/>
          </ac:spMkLst>
        </pc:spChg>
        <pc:spChg chg="mod ord">
          <ac:chgData name="Oğuz Özbek" userId="3b5392101ca4e401" providerId="LiveId" clId="{5BE88E52-E907-4C43-BBCB-13D4B516CB9A}" dt="2026-04-01T07:48:51.039" v="185" actId="1076"/>
          <ac:spMkLst>
            <pc:docMk/>
            <pc:sldMk cId="3513591608" sldId="266"/>
            <ac:spMk id="3" creationId="{00000000-0000-0000-0000-000000000000}"/>
          </ac:spMkLst>
        </pc:spChg>
        <pc:spChg chg="add del mod ord">
          <ac:chgData name="Oğuz Özbek" userId="3b5392101ca4e401" providerId="LiveId" clId="{5BE88E52-E907-4C43-BBCB-13D4B516CB9A}" dt="2026-04-01T07:48:41.180" v="180" actId="700"/>
          <ac:spMkLst>
            <pc:docMk/>
            <pc:sldMk cId="3513591608" sldId="266"/>
            <ac:spMk id="4" creationId="{A7723526-E47E-E11E-8622-03A7055FD5A9}"/>
          </ac:spMkLst>
        </pc:spChg>
        <pc:graphicFrameChg chg="add mod modGraphic">
          <ac:chgData name="Oğuz Özbek" userId="3b5392101ca4e401" providerId="LiveId" clId="{5BE88E52-E907-4C43-BBCB-13D4B516CB9A}" dt="2026-04-01T07:48:34.766" v="177"/>
          <ac:graphicFrameMkLst>
            <pc:docMk/>
            <pc:sldMk cId="3513591608" sldId="266"/>
            <ac:graphicFrameMk id="5" creationId="{0677EC73-A0EC-DC29-B987-6D5F06EE95A0}"/>
          </ac:graphicFrameMkLst>
        </pc:graphicFrameChg>
      </pc:sldChg>
      <pc:sldChg chg="modSp mod">
        <pc:chgData name="Oğuz Özbek" userId="3b5392101ca4e401" providerId="LiveId" clId="{5BE88E52-E907-4C43-BBCB-13D4B516CB9A}" dt="2026-04-01T07:02:38.452" v="114" actId="255"/>
        <pc:sldMkLst>
          <pc:docMk/>
          <pc:sldMk cId="1927382575" sldId="267"/>
        </pc:sldMkLst>
        <pc:spChg chg="mod">
          <ac:chgData name="Oğuz Özbek" userId="3b5392101ca4e401" providerId="LiveId" clId="{5BE88E52-E907-4C43-BBCB-13D4B516CB9A}" dt="2026-04-01T07:02:38.452" v="114" actId="255"/>
          <ac:spMkLst>
            <pc:docMk/>
            <pc:sldMk cId="1927382575" sldId="267"/>
            <ac:spMk id="3" creationId="{C3076CE1-3F93-4552-BA7B-C7472C01206F}"/>
          </ac:spMkLst>
        </pc:spChg>
      </pc:sldChg>
      <pc:sldChg chg="modSp mod">
        <pc:chgData name="Oğuz Özbek" userId="3b5392101ca4e401" providerId="LiveId" clId="{5BE88E52-E907-4C43-BBCB-13D4B516CB9A}" dt="2026-04-01T07:03:17.514" v="122" actId="20577"/>
        <pc:sldMkLst>
          <pc:docMk/>
          <pc:sldMk cId="3977949105" sldId="268"/>
        </pc:sldMkLst>
        <pc:spChg chg="mod">
          <ac:chgData name="Oğuz Özbek" userId="3b5392101ca4e401" providerId="LiveId" clId="{5BE88E52-E907-4C43-BBCB-13D4B516CB9A}" dt="2026-04-01T07:03:17.514" v="122" actId="20577"/>
          <ac:spMkLst>
            <pc:docMk/>
            <pc:sldMk cId="3977949105" sldId="268"/>
            <ac:spMk id="5" creationId="{6DE670CF-8BE1-4542-AB27-A948C4E2268B}"/>
          </ac:spMkLst>
        </pc:spChg>
      </pc:sldChg>
      <pc:sldChg chg="delSp modSp mod">
        <pc:chgData name="Oğuz Özbek" userId="3b5392101ca4e401" providerId="LiveId" clId="{5BE88E52-E907-4C43-BBCB-13D4B516CB9A}" dt="2026-04-01T07:01:15.441" v="87" actId="5793"/>
        <pc:sldMkLst>
          <pc:docMk/>
          <pc:sldMk cId="2733820395" sldId="269"/>
        </pc:sldMkLst>
        <pc:spChg chg="del mod">
          <ac:chgData name="Oğuz Özbek" userId="3b5392101ca4e401" providerId="LiveId" clId="{5BE88E52-E907-4C43-BBCB-13D4B516CB9A}" dt="2026-04-01T07:00:47.791" v="69" actId="478"/>
          <ac:spMkLst>
            <pc:docMk/>
            <pc:sldMk cId="2733820395" sldId="269"/>
            <ac:spMk id="2" creationId="{DA23FCCB-6C1F-4642-94D6-AFB673A98675}"/>
          </ac:spMkLst>
        </pc:spChg>
        <pc:spChg chg="mod">
          <ac:chgData name="Oğuz Özbek" userId="3b5392101ca4e401" providerId="LiveId" clId="{5BE88E52-E907-4C43-BBCB-13D4B516CB9A}" dt="2026-04-01T07:01:15.441" v="87" actId="5793"/>
          <ac:spMkLst>
            <pc:docMk/>
            <pc:sldMk cId="2733820395" sldId="269"/>
            <ac:spMk id="3" creationId="{C352F0ED-E8B5-422E-8C88-78483E222750}"/>
          </ac:spMkLst>
        </pc:spChg>
      </pc:sldChg>
      <pc:sldChg chg="modSp del mod">
        <pc:chgData name="Oğuz Özbek" userId="3b5392101ca4e401" providerId="LiveId" clId="{5BE88E52-E907-4C43-BBCB-13D4B516CB9A}" dt="2026-04-01T07:00:05.828" v="60" actId="2696"/>
        <pc:sldMkLst>
          <pc:docMk/>
          <pc:sldMk cId="280160350" sldId="270"/>
        </pc:sldMkLst>
        <pc:spChg chg="mod">
          <ac:chgData name="Oğuz Özbek" userId="3b5392101ca4e401" providerId="LiveId" clId="{5BE88E52-E907-4C43-BBCB-13D4B516CB9A}" dt="2026-04-01T07:00:01.157" v="59" actId="6549"/>
          <ac:spMkLst>
            <pc:docMk/>
            <pc:sldMk cId="280160350" sldId="270"/>
            <ac:spMk id="2" creationId="{FAE7AA77-AD0F-4C36-ACD2-45283F03B611}"/>
          </ac:spMkLst>
        </pc:spChg>
      </pc:sldChg>
      <pc:sldChg chg="addSp delSp modSp new mod modClrScheme chgLayout">
        <pc:chgData name="Oğuz Özbek" userId="3b5392101ca4e401" providerId="LiveId" clId="{5BE88E52-E907-4C43-BBCB-13D4B516CB9A}" dt="2026-04-01T08:09:57.525" v="609" actId="1076"/>
        <pc:sldMkLst>
          <pc:docMk/>
          <pc:sldMk cId="1476548435" sldId="270"/>
        </pc:sldMkLst>
        <pc:spChg chg="del">
          <ac:chgData name="Oğuz Özbek" userId="3b5392101ca4e401" providerId="LiveId" clId="{5BE88E52-E907-4C43-BBCB-13D4B516CB9A}" dt="2026-04-01T08:07:28.608" v="579" actId="700"/>
          <ac:spMkLst>
            <pc:docMk/>
            <pc:sldMk cId="1476548435" sldId="270"/>
            <ac:spMk id="2" creationId="{2F4AD9E8-F27A-924E-8092-45CBEED9096F}"/>
          </ac:spMkLst>
        </pc:spChg>
        <pc:spChg chg="add mod">
          <ac:chgData name="Oğuz Özbek" userId="3b5392101ca4e401" providerId="LiveId" clId="{5BE88E52-E907-4C43-BBCB-13D4B516CB9A}" dt="2026-04-01T08:08:46.587" v="594" actId="1076"/>
          <ac:spMkLst>
            <pc:docMk/>
            <pc:sldMk cId="1476548435" sldId="270"/>
            <ac:spMk id="4" creationId="{C80EC8C7-D4B5-B7D6-0B38-45C4B608FFE7}"/>
          </ac:spMkLst>
        </pc:spChg>
        <pc:spChg chg="add mod">
          <ac:chgData name="Oğuz Özbek" userId="3b5392101ca4e401" providerId="LiveId" clId="{5BE88E52-E907-4C43-BBCB-13D4B516CB9A}" dt="2026-04-01T08:09:50.477" v="607" actId="1076"/>
          <ac:spMkLst>
            <pc:docMk/>
            <pc:sldMk cId="1476548435" sldId="270"/>
            <ac:spMk id="6" creationId="{BCACC1D0-1704-36BC-308F-AC4CC4780A62}"/>
          </ac:spMkLst>
        </pc:spChg>
        <pc:spChg chg="add mod">
          <ac:chgData name="Oğuz Özbek" userId="3b5392101ca4e401" providerId="LiveId" clId="{5BE88E52-E907-4C43-BBCB-13D4B516CB9A}" dt="2026-04-01T08:09:54.315" v="608" actId="1076"/>
          <ac:spMkLst>
            <pc:docMk/>
            <pc:sldMk cId="1476548435" sldId="270"/>
            <ac:spMk id="9" creationId="{0943DFF9-F0BE-6D11-3375-F6697E365FEA}"/>
          </ac:spMkLst>
        </pc:spChg>
        <pc:graphicFrameChg chg="add mod modGraphic">
          <ac:chgData name="Oğuz Özbek" userId="3b5392101ca4e401" providerId="LiveId" clId="{5BE88E52-E907-4C43-BBCB-13D4B516CB9A}" dt="2026-04-01T08:09:57.525" v="609" actId="1076"/>
          <ac:graphicFrameMkLst>
            <pc:docMk/>
            <pc:sldMk cId="1476548435" sldId="270"/>
            <ac:graphicFrameMk id="7" creationId="{04D2269D-05B0-5F33-B200-FFA0C6147E2F}"/>
          </ac:graphicFrameMkLst>
        </pc:graphicFrame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2098226"/>
          </a:xfrm>
        </p:spPr>
        <p:txBody>
          <a:bodyPr anchor="b">
            <a:noAutofit/>
          </a:bodyPr>
          <a:lstStyle>
            <a:lvl1pPr algn="ctr">
              <a:defRPr sz="7200" cap="all" baseline="0">
                <a:solidFill>
                  <a:schemeClr val="tx2"/>
                </a:solidFill>
              </a:defRPr>
            </a:lvl1pPr>
          </a:lstStyle>
          <a:p>
            <a:r>
              <a:rPr lang="tr-TR"/>
              <a:t>Asıl başlık stili için tıklatın</a:t>
            </a:r>
            <a:endParaRPr lang="en-US" dirty="0"/>
          </a:p>
        </p:txBody>
      </p:sp>
      <p:sp>
        <p:nvSpPr>
          <p:cNvPr id="3" name="Subtitle 2"/>
          <p:cNvSpPr>
            <a:spLocks noGrp="1"/>
          </p:cNvSpPr>
          <p:nvPr>
            <p:ph type="subTitle" idx="1"/>
          </p:nvPr>
        </p:nvSpPr>
        <p:spPr>
          <a:xfrm>
            <a:off x="2679906" y="3956279"/>
            <a:ext cx="6831673" cy="1086237"/>
          </a:xfrm>
        </p:spPr>
        <p:txBody>
          <a:bodyPr>
            <a:normAutofit/>
          </a:bodyPr>
          <a:lstStyle>
            <a:lvl1pPr marL="0" indent="0" algn="ctr">
              <a:lnSpc>
                <a:spcPct val="112000"/>
              </a:lnSpc>
              <a:spcBef>
                <a:spcPts val="0"/>
              </a:spcBef>
              <a:spcAft>
                <a:spcPts val="0"/>
              </a:spcAft>
              <a:buNone/>
              <a:defRPr sz="23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tıklatın</a:t>
            </a:r>
            <a:endParaRPr lang="en-US" dirty="0"/>
          </a:p>
        </p:txBody>
      </p:sp>
      <p:sp>
        <p:nvSpPr>
          <p:cNvPr id="4" name="Date Placeholder 3"/>
          <p:cNvSpPr>
            <a:spLocks noGrp="1"/>
          </p:cNvSpPr>
          <p:nvPr>
            <p:ph type="dt" sz="half" idx="10"/>
          </p:nvPr>
        </p:nvSpPr>
        <p:spPr>
          <a:xfrm>
            <a:off x="752858" y="6453386"/>
            <a:ext cx="1607944" cy="404614"/>
          </a:xfrm>
        </p:spPr>
        <p:txBody>
          <a:bodyPr/>
          <a:lstStyle>
            <a:lvl1pPr>
              <a:defRPr baseline="0">
                <a:solidFill>
                  <a:schemeClr val="tx2"/>
                </a:solidFill>
              </a:defRPr>
            </a:lvl1pPr>
          </a:lstStyle>
          <a:p>
            <a:fld id="{9792025F-297A-4D08-AED8-DC1A20A1639B}" type="datetimeFigureOut">
              <a:rPr lang="tr-TR" smtClean="0"/>
              <a:t>1.04.2026</a:t>
            </a:fld>
            <a:endParaRPr lang="tr-TR"/>
          </a:p>
        </p:txBody>
      </p:sp>
      <p:sp>
        <p:nvSpPr>
          <p:cNvPr id="5" name="Footer Placeholder 4"/>
          <p:cNvSpPr>
            <a:spLocks noGrp="1"/>
          </p:cNvSpPr>
          <p:nvPr>
            <p:ph type="ftr" sz="quarter" idx="11"/>
          </p:nvPr>
        </p:nvSpPr>
        <p:spPr>
          <a:xfrm>
            <a:off x="2584054" y="6453386"/>
            <a:ext cx="7023377" cy="404614"/>
          </a:xfrm>
        </p:spPr>
        <p:txBody>
          <a:bodyPr/>
          <a:lstStyle>
            <a:lvl1pPr algn="ctr">
              <a:defRPr baseline="0">
                <a:solidFill>
                  <a:schemeClr val="tx2"/>
                </a:solidFill>
              </a:defRPr>
            </a:lvl1pPr>
          </a:lstStyle>
          <a:p>
            <a:endParaRPr lang="tr-TR"/>
          </a:p>
        </p:txBody>
      </p:sp>
      <p:sp>
        <p:nvSpPr>
          <p:cNvPr id="6" name="Slide Number Placeholder 5"/>
          <p:cNvSpPr>
            <a:spLocks noGrp="1"/>
          </p:cNvSpPr>
          <p:nvPr>
            <p:ph type="sldNum" sz="quarter" idx="12"/>
          </p:nvPr>
        </p:nvSpPr>
        <p:spPr>
          <a:xfrm>
            <a:off x="9830683" y="6453386"/>
            <a:ext cx="1596292" cy="404614"/>
          </a:xfrm>
        </p:spPr>
        <p:txBody>
          <a:bodyPr/>
          <a:lstStyle>
            <a:lvl1pPr>
              <a:defRPr baseline="0">
                <a:solidFill>
                  <a:schemeClr val="tx2"/>
                </a:solidFill>
              </a:defRPr>
            </a:lvl1pPr>
          </a:lstStyle>
          <a:p>
            <a:fld id="{48AEF630-1635-40E5-9ECA-121618DCAC85}" type="slidenum">
              <a:rPr lang="tr-TR" smtClean="0"/>
              <a:t>‹#›</a:t>
            </a:fld>
            <a:endParaRPr lang="tr-TR"/>
          </a:p>
        </p:txBody>
      </p:sp>
      <p:grpSp>
        <p:nvGrpSpPr>
          <p:cNvPr id="7" name="Group 6"/>
          <p:cNvGrpSpPr/>
          <p:nvPr/>
        </p:nvGrpSpPr>
        <p:grpSpPr>
          <a:xfrm>
            <a:off x="752858" y="744469"/>
            <a:ext cx="10674117"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Tree>
    <p:extLst>
      <p:ext uri="{BB962C8B-B14F-4D97-AF65-F5344CB8AC3E}">
        <p14:creationId xmlns:p14="http://schemas.microsoft.com/office/powerpoint/2010/main" val="3368743610"/>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1371600" y="2295525"/>
            <a:ext cx="9601200" cy="3571875"/>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9792025F-297A-4D08-AED8-DC1A20A1639B}" type="datetimeFigureOut">
              <a:rPr lang="tr-TR" smtClean="0"/>
              <a:t>1.04.2026</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48AEF630-1635-40E5-9ECA-121618DCAC85}" type="slidenum">
              <a:rPr lang="tr-TR" smtClean="0"/>
              <a:t>‹#›</a:t>
            </a:fld>
            <a:endParaRPr lang="tr-TR"/>
          </a:p>
        </p:txBody>
      </p:sp>
    </p:spTree>
    <p:extLst>
      <p:ext uri="{BB962C8B-B14F-4D97-AF65-F5344CB8AC3E}">
        <p14:creationId xmlns:p14="http://schemas.microsoft.com/office/powerpoint/2010/main" val="6092084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96561" y="624156"/>
            <a:ext cx="1565766" cy="5243244"/>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1371600" y="624156"/>
            <a:ext cx="8179641" cy="5243244"/>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9792025F-297A-4D08-AED8-DC1A20A1639B}" type="datetimeFigureOut">
              <a:rPr lang="tr-TR" smtClean="0"/>
              <a:t>1.04.2026</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48AEF630-1635-40E5-9ECA-121618DCAC85}" type="slidenum">
              <a:rPr lang="tr-TR" smtClean="0"/>
              <a:t>‹#›</a:t>
            </a:fld>
            <a:endParaRPr lang="tr-TR"/>
          </a:p>
        </p:txBody>
      </p:sp>
    </p:spTree>
    <p:extLst>
      <p:ext uri="{BB962C8B-B14F-4D97-AF65-F5344CB8AC3E}">
        <p14:creationId xmlns:p14="http://schemas.microsoft.com/office/powerpoint/2010/main" val="19980140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Content Placeholder 2"/>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9792025F-297A-4D08-AED8-DC1A20A1639B}" type="datetimeFigureOut">
              <a:rPr lang="tr-TR" smtClean="0"/>
              <a:t>1.04.2026</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48AEF630-1635-40E5-9ECA-121618DCAC85}" type="slidenum">
              <a:rPr lang="tr-TR" smtClean="0"/>
              <a:t>‹#›</a:t>
            </a:fld>
            <a:endParaRPr lang="tr-TR"/>
          </a:p>
        </p:txBody>
      </p:sp>
    </p:spTree>
    <p:extLst>
      <p:ext uri="{BB962C8B-B14F-4D97-AF65-F5344CB8AC3E}">
        <p14:creationId xmlns:p14="http://schemas.microsoft.com/office/powerpoint/2010/main" val="38896682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65025" y="1301360"/>
            <a:ext cx="9612971" cy="2852737"/>
          </a:xfrm>
        </p:spPr>
        <p:txBody>
          <a:bodyPr anchor="b">
            <a:normAutofit/>
          </a:bodyPr>
          <a:lstStyle>
            <a:lvl1pPr algn="r">
              <a:defRPr sz="7200" cap="all" baseline="0">
                <a:solidFill>
                  <a:schemeClr val="tx2"/>
                </a:solidFill>
              </a:defRPr>
            </a:lvl1pPr>
          </a:lstStyle>
          <a:p>
            <a:r>
              <a:rPr lang="tr-TR"/>
              <a:t>Asıl başlık stili için tıklatın</a:t>
            </a:r>
            <a:endParaRPr lang="en-US" dirty="0"/>
          </a:p>
        </p:txBody>
      </p:sp>
      <p:sp>
        <p:nvSpPr>
          <p:cNvPr id="3" name="Text Placeholder 2"/>
          <p:cNvSpPr>
            <a:spLocks noGrp="1"/>
          </p:cNvSpPr>
          <p:nvPr>
            <p:ph type="body" idx="1"/>
          </p:nvPr>
        </p:nvSpPr>
        <p:spPr>
          <a:xfrm>
            <a:off x="765025" y="4216328"/>
            <a:ext cx="9612971"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tıklatın</a:t>
            </a:r>
          </a:p>
        </p:txBody>
      </p:sp>
      <p:sp>
        <p:nvSpPr>
          <p:cNvPr id="4" name="Date Placeholder 3"/>
          <p:cNvSpPr>
            <a:spLocks noGrp="1"/>
          </p:cNvSpPr>
          <p:nvPr>
            <p:ph type="dt" sz="half" idx="10"/>
          </p:nvPr>
        </p:nvSpPr>
        <p:spPr>
          <a:xfrm>
            <a:off x="738908" y="6453386"/>
            <a:ext cx="1622409" cy="404614"/>
          </a:xfrm>
        </p:spPr>
        <p:txBody>
          <a:bodyPr/>
          <a:lstStyle>
            <a:lvl1pPr>
              <a:defRPr>
                <a:solidFill>
                  <a:schemeClr val="tx2"/>
                </a:solidFill>
              </a:defRPr>
            </a:lvl1pPr>
          </a:lstStyle>
          <a:p>
            <a:fld id="{9792025F-297A-4D08-AED8-DC1A20A1639B}" type="datetimeFigureOut">
              <a:rPr lang="tr-TR" smtClean="0"/>
              <a:t>1.04.2026</a:t>
            </a:fld>
            <a:endParaRPr lang="tr-TR"/>
          </a:p>
        </p:txBody>
      </p:sp>
      <p:sp>
        <p:nvSpPr>
          <p:cNvPr id="5" name="Footer Placeholder 4"/>
          <p:cNvSpPr>
            <a:spLocks noGrp="1"/>
          </p:cNvSpPr>
          <p:nvPr>
            <p:ph type="ftr" sz="quarter" idx="11"/>
          </p:nvPr>
        </p:nvSpPr>
        <p:spPr>
          <a:xfrm>
            <a:off x="2584312" y="6453386"/>
            <a:ext cx="7023377" cy="404614"/>
          </a:xfrm>
        </p:spPr>
        <p:txBody>
          <a:bodyPr/>
          <a:lstStyle>
            <a:lvl1pPr algn="ctr">
              <a:defRPr>
                <a:solidFill>
                  <a:schemeClr val="tx2"/>
                </a:solidFill>
              </a:defRPr>
            </a:lvl1pPr>
          </a:lstStyle>
          <a:p>
            <a:endParaRPr lang="tr-TR"/>
          </a:p>
        </p:txBody>
      </p:sp>
      <p:sp>
        <p:nvSpPr>
          <p:cNvPr id="6" name="Slide Number Placeholder 5"/>
          <p:cNvSpPr>
            <a:spLocks noGrp="1"/>
          </p:cNvSpPr>
          <p:nvPr>
            <p:ph type="sldNum" sz="quarter" idx="12"/>
          </p:nvPr>
        </p:nvSpPr>
        <p:spPr>
          <a:xfrm>
            <a:off x="9830683" y="6453386"/>
            <a:ext cx="1596292" cy="404614"/>
          </a:xfrm>
        </p:spPr>
        <p:txBody>
          <a:bodyPr/>
          <a:lstStyle>
            <a:lvl1pPr>
              <a:defRPr>
                <a:solidFill>
                  <a:schemeClr val="tx2"/>
                </a:solidFill>
              </a:defRPr>
            </a:lvl1pPr>
          </a:lstStyle>
          <a:p>
            <a:fld id="{48AEF630-1635-40E5-9ECA-121618DCAC85}" type="slidenum">
              <a:rPr lang="tr-TR" smtClean="0"/>
              <a:t>‹#›</a:t>
            </a:fld>
            <a:endParaRPr lang="tr-TR"/>
          </a:p>
        </p:txBody>
      </p:sp>
      <p:sp>
        <p:nvSpPr>
          <p:cNvPr id="7" name="Freeform 6" title="Crop Mark"/>
          <p:cNvSpPr/>
          <p:nvPr/>
        </p:nvSpPr>
        <p:spPr bwMode="auto">
          <a:xfrm>
            <a:off x="8151962" y="1685652"/>
            <a:ext cx="3275013"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tx2"/>
          </a:solidFill>
          <a:ln w="0">
            <a:noFill/>
            <a:prstDash val="solid"/>
            <a:round/>
            <a:headEnd/>
            <a:tailEnd/>
          </a:ln>
        </p:spPr>
      </p:sp>
    </p:spTree>
    <p:extLst>
      <p:ext uri="{BB962C8B-B14F-4D97-AF65-F5344CB8AC3E}">
        <p14:creationId xmlns:p14="http://schemas.microsoft.com/office/powerpoint/2010/main" val="844676591"/>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tr-TR"/>
              <a:t>Asıl başlık stili için tıklatın</a:t>
            </a:r>
            <a:endParaRPr lang="en-US" dirty="0"/>
          </a:p>
        </p:txBody>
      </p:sp>
      <p:sp>
        <p:nvSpPr>
          <p:cNvPr id="3" name="Content Placeholder 2"/>
          <p:cNvSpPr>
            <a:spLocks noGrp="1"/>
          </p:cNvSpPr>
          <p:nvPr>
            <p:ph sz="half" idx="1"/>
          </p:nvPr>
        </p:nvSpPr>
        <p:spPr>
          <a:xfrm>
            <a:off x="1371600" y="2285999"/>
            <a:ext cx="4447786"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6525403" y="2285999"/>
            <a:ext cx="4447786"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9792025F-297A-4D08-AED8-DC1A20A1639B}" type="datetimeFigureOut">
              <a:rPr lang="tr-TR" smtClean="0"/>
              <a:t>1.04.2026</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48AEF630-1635-40E5-9ECA-121618DCAC85}" type="slidenum">
              <a:rPr lang="tr-TR" smtClean="0"/>
              <a:t>‹#›</a:t>
            </a:fld>
            <a:endParaRPr lang="tr-TR"/>
          </a:p>
        </p:txBody>
      </p:sp>
    </p:spTree>
    <p:extLst>
      <p:ext uri="{BB962C8B-B14F-4D97-AF65-F5344CB8AC3E}">
        <p14:creationId xmlns:p14="http://schemas.microsoft.com/office/powerpoint/2010/main" val="29288048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485900"/>
          </a:xfrm>
        </p:spPr>
        <p:txBody>
          <a:bodyPr/>
          <a:lstStyle>
            <a:lvl1pPr>
              <a:defRPr>
                <a:solidFill>
                  <a:schemeClr val="tx2"/>
                </a:solidFill>
              </a:defRPr>
            </a:lvl1pPr>
          </a:lstStyle>
          <a:p>
            <a:r>
              <a:rPr lang="tr-TR"/>
              <a:t>Asıl başlık stili için tıklatın</a:t>
            </a:r>
            <a:endParaRPr lang="en-US" dirty="0"/>
          </a:p>
        </p:txBody>
      </p:sp>
      <p:sp>
        <p:nvSpPr>
          <p:cNvPr id="3"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Content Placeholder 3"/>
          <p:cNvSpPr>
            <a:spLocks noGrp="1"/>
          </p:cNvSpPr>
          <p:nvPr>
            <p:ph sz="half" idx="2"/>
          </p:nvPr>
        </p:nvSpPr>
        <p:spPr>
          <a:xfrm>
            <a:off x="1371600"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6525014"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Content Placeholder 5"/>
          <p:cNvSpPr>
            <a:spLocks noGrp="1"/>
          </p:cNvSpPr>
          <p:nvPr>
            <p:ph sz="quarter" idx="4"/>
          </p:nvPr>
        </p:nvSpPr>
        <p:spPr>
          <a:xfrm>
            <a:off x="6525014"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9792025F-297A-4D08-AED8-DC1A20A1639B}" type="datetimeFigureOut">
              <a:rPr lang="tr-TR" smtClean="0"/>
              <a:t>1.04.2026</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48AEF630-1635-40E5-9ECA-121618DCAC85}" type="slidenum">
              <a:rPr lang="tr-TR" smtClean="0"/>
              <a:t>‹#›</a:t>
            </a:fld>
            <a:endParaRPr lang="tr-TR"/>
          </a:p>
        </p:txBody>
      </p:sp>
    </p:spTree>
    <p:extLst>
      <p:ext uri="{BB962C8B-B14F-4D97-AF65-F5344CB8AC3E}">
        <p14:creationId xmlns:p14="http://schemas.microsoft.com/office/powerpoint/2010/main" val="32955629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9792025F-297A-4D08-AED8-DC1A20A1639B}" type="datetimeFigureOut">
              <a:rPr lang="tr-TR" smtClean="0"/>
              <a:t>1.04.2026</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48AEF630-1635-40E5-9ECA-121618DCAC85}" type="slidenum">
              <a:rPr lang="tr-TR" smtClean="0"/>
              <a:t>‹#›</a:t>
            </a:fld>
            <a:endParaRPr lang="tr-TR"/>
          </a:p>
        </p:txBody>
      </p:sp>
    </p:spTree>
    <p:extLst>
      <p:ext uri="{BB962C8B-B14F-4D97-AF65-F5344CB8AC3E}">
        <p14:creationId xmlns:p14="http://schemas.microsoft.com/office/powerpoint/2010/main" val="12102515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792025F-297A-4D08-AED8-DC1A20A1639B}" type="datetimeFigureOut">
              <a:rPr lang="tr-TR" smtClean="0"/>
              <a:t>1.04.2026</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48AEF630-1635-40E5-9ECA-121618DCAC85}" type="slidenum">
              <a:rPr lang="tr-TR" smtClean="0"/>
              <a:t>‹#›</a:t>
            </a:fld>
            <a:endParaRPr lang="tr-TR"/>
          </a:p>
        </p:txBody>
      </p:sp>
    </p:spTree>
    <p:extLst>
      <p:ext uri="{BB962C8B-B14F-4D97-AF65-F5344CB8AC3E}">
        <p14:creationId xmlns:p14="http://schemas.microsoft.com/office/powerpoint/2010/main" val="34620925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Autofit/>
          </a:bodyPr>
          <a:lstStyle>
            <a:lvl1pPr>
              <a:lnSpc>
                <a:spcPct val="84000"/>
              </a:lnSpc>
              <a:defRPr sz="4800" baseline="0">
                <a:solidFill>
                  <a:schemeClr val="tx2"/>
                </a:solidFill>
              </a:defRPr>
            </a:lvl1pPr>
          </a:lstStyle>
          <a:p>
            <a:r>
              <a:rPr lang="tr-TR"/>
              <a:t>Asıl başlık stili için tıklatın</a:t>
            </a:r>
            <a:endParaRPr lang="en-US" dirty="0"/>
          </a:p>
        </p:txBody>
      </p:sp>
      <p:sp>
        <p:nvSpPr>
          <p:cNvPr id="3" name="Content Placeholder 2"/>
          <p:cNvSpPr>
            <a:spLocks noGrp="1"/>
          </p:cNvSpPr>
          <p:nvPr>
            <p:ph idx="1"/>
          </p:nvPr>
        </p:nvSpPr>
        <p:spPr>
          <a:xfrm>
            <a:off x="6256020" y="685801"/>
            <a:ext cx="521208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23900" y="2856344"/>
            <a:ext cx="3855720" cy="3011056"/>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tıklatın</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9792025F-297A-4D08-AED8-DC1A20A1639B}" type="datetimeFigureOut">
              <a:rPr lang="tr-TR" smtClean="0"/>
              <a:t>1.04.2026</a:t>
            </a:fld>
            <a:endParaRPr lang="tr-TR"/>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tr-TR"/>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48AEF630-1635-40E5-9ECA-121618DCAC85}" type="slidenum">
              <a:rPr lang="tr-TR" smtClean="0"/>
              <a:t>‹#›</a:t>
            </a:fld>
            <a:endParaRPr lang="tr-TR"/>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8457452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rmAutofit/>
          </a:bodyPr>
          <a:lstStyle>
            <a:lvl1pPr>
              <a:lnSpc>
                <a:spcPct val="84000"/>
              </a:lnSpc>
              <a:defRPr sz="4800" baseline="0"/>
            </a:lvl1pPr>
          </a:lstStyle>
          <a:p>
            <a:r>
              <a:rPr lang="tr-TR"/>
              <a:t>Asıl başlık stili için tıklatın</a:t>
            </a:r>
            <a:endParaRPr lang="en-US" dirty="0"/>
          </a:p>
        </p:txBody>
      </p:sp>
      <p:sp>
        <p:nvSpPr>
          <p:cNvPr id="3" name="Picture Placeholder 2"/>
          <p:cNvSpPr>
            <a:spLocks noGrp="1" noChangeAspect="1"/>
          </p:cNvSpPr>
          <p:nvPr>
            <p:ph type="pic" idx="1"/>
          </p:nvPr>
        </p:nvSpPr>
        <p:spPr>
          <a:xfrm>
            <a:off x="5532120" y="0"/>
            <a:ext cx="665988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dirty="0"/>
          </a:p>
        </p:txBody>
      </p:sp>
      <p:sp>
        <p:nvSpPr>
          <p:cNvPr id="4" name="Text Placeholder 3"/>
          <p:cNvSpPr>
            <a:spLocks noGrp="1"/>
          </p:cNvSpPr>
          <p:nvPr>
            <p:ph type="body" sz="half" idx="2"/>
          </p:nvPr>
        </p:nvSpPr>
        <p:spPr>
          <a:xfrm>
            <a:off x="723900" y="2855968"/>
            <a:ext cx="385572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tıklatın</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9792025F-297A-4D08-AED8-DC1A20A1639B}" type="datetimeFigureOut">
              <a:rPr lang="tr-TR" smtClean="0"/>
              <a:t>1.04.2026</a:t>
            </a:fld>
            <a:endParaRPr lang="tr-TR"/>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tr-TR"/>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48AEF630-1635-40E5-9ECA-121618DCAC85}" type="slidenum">
              <a:rPr lang="tr-TR" smtClean="0"/>
              <a:t>‹#›</a:t>
            </a:fld>
            <a:endParaRPr lang="tr-TR"/>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2697921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r>
              <a:rPr lang="tr-TR"/>
              <a:t>Asıl başlık stili için tıklatın</a:t>
            </a:r>
            <a:endParaRPr lang="en-US" dirty="0"/>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fld id="{9792025F-297A-4D08-AED8-DC1A20A1639B}" type="datetimeFigureOut">
              <a:rPr lang="tr-TR" smtClean="0"/>
              <a:t>1.04.2026</a:t>
            </a:fld>
            <a:endParaRPr lang="tr-TR"/>
          </a:p>
        </p:txBody>
      </p:sp>
      <p:sp>
        <p:nvSpPr>
          <p:cNvPr id="5" name="Footer Placeholder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endParaRPr lang="tr-TR"/>
          </a:p>
        </p:txBody>
      </p:sp>
      <p:sp>
        <p:nvSpPr>
          <p:cNvPr id="6" name="Slide Number Placeholder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fld id="{48AEF630-1635-40E5-9ECA-121618DCAC85}" type="slidenum">
              <a:rPr lang="tr-TR" smtClean="0"/>
              <a:t>‹#›</a:t>
            </a:fld>
            <a:endParaRPr lang="tr-TR"/>
          </a:p>
        </p:txBody>
      </p:sp>
      <p:sp>
        <p:nvSpPr>
          <p:cNvPr id="9" name="Rectangle 8" title="Side bar"/>
          <p:cNvSpPr/>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039616519"/>
      </p:ext>
    </p:extLst>
  </p:cSld>
  <p:clrMap bg1="lt1" tx1="dk1" bg2="lt2" tx2="dk2" accent1="accent1" accent2="accent2" accent3="accent3" accent4="accent4" accent5="accent5" accent6="accent6" hlink="hlink" folHlink="folHlink"/>
  <p:sldLayoutIdLst>
    <p:sldLayoutId id="2147484145" r:id="rId1"/>
    <p:sldLayoutId id="2147484146" r:id="rId2"/>
    <p:sldLayoutId id="2147484147" r:id="rId3"/>
    <p:sldLayoutId id="2147484148" r:id="rId4"/>
    <p:sldLayoutId id="2147484149" r:id="rId5"/>
    <p:sldLayoutId id="2147484150" r:id="rId6"/>
    <p:sldLayoutId id="2147484151" r:id="rId7"/>
    <p:sldLayoutId id="2147484152" r:id="rId8"/>
    <p:sldLayoutId id="2147484153" r:id="rId9"/>
    <p:sldLayoutId id="2147484154" r:id="rId10"/>
    <p:sldLayoutId id="2147484155" r:id="rId11"/>
  </p:sldLayoutIdLst>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1368">
          <p15:clr>
            <a:srgbClr val="F26B43"/>
          </p15:clr>
        </p15:guide>
        <p15:guide id="2" orient="horz" pos="1440">
          <p15:clr>
            <a:srgbClr val="F26B43"/>
          </p15:clr>
        </p15:guide>
        <p15:guide id="3" orient="horz" pos="3696">
          <p15:clr>
            <a:srgbClr val="F26B43"/>
          </p15:clr>
        </p15:guide>
        <p15:guide id="4" orient="horz" pos="432">
          <p15:clr>
            <a:srgbClr val="F26B43"/>
          </p15:clr>
        </p15:guide>
        <p15:guide id="5" orient="horz" pos="1512">
          <p15:clr>
            <a:srgbClr val="F26B43"/>
          </p15:clr>
        </p15:guide>
        <p15:guide id="6" pos="6912">
          <p15:clr>
            <a:srgbClr val="F26B43"/>
          </p15:clr>
        </p15:guide>
        <p15:guide id="7" pos="936">
          <p15:clr>
            <a:srgbClr val="F26B43"/>
          </p15:clr>
        </p15:guide>
        <p15:guide id="8" pos="864">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a:xfrm>
            <a:off x="1676400" y="736527"/>
            <a:ext cx="10515600" cy="1325563"/>
          </a:xfrm>
        </p:spPr>
        <p:txBody>
          <a:bodyPr>
            <a:noAutofit/>
          </a:bodyPr>
          <a:lstStyle/>
          <a:p>
            <a:r>
              <a:rPr lang="tr-TR" sz="3600" b="1" dirty="0"/>
              <a:t>Gençlik ve Spor Bakanlığının görev ve yetkileri:</a:t>
            </a:r>
            <a:br>
              <a:rPr lang="tr-TR" sz="3600" b="1" dirty="0"/>
            </a:br>
            <a:endParaRPr lang="tr-TR" sz="3600" b="1" dirty="0"/>
          </a:p>
        </p:txBody>
      </p:sp>
      <p:sp>
        <p:nvSpPr>
          <p:cNvPr id="5" name="İçerik Yer Tutucusu 4"/>
          <p:cNvSpPr>
            <a:spLocks noGrp="1"/>
          </p:cNvSpPr>
          <p:nvPr>
            <p:ph idx="1"/>
          </p:nvPr>
        </p:nvSpPr>
        <p:spPr>
          <a:xfrm>
            <a:off x="1500163" y="1990970"/>
            <a:ext cx="9811043" cy="2367670"/>
          </a:xfrm>
        </p:spPr>
        <p:txBody>
          <a:bodyPr>
            <a:noAutofit/>
          </a:bodyPr>
          <a:lstStyle/>
          <a:p>
            <a:pPr algn="just"/>
            <a:r>
              <a:rPr lang="tr-TR" sz="2400" dirty="0"/>
              <a:t>Gençlerin kişisel ve sosyal gelişimlerinin desteklenmesi, karar alma süreçlerine katılımlarının artırılması, gençlik hizmetlerinin planlanması ve koordinasyonu ile spor politikalarının belirlenmesi, uygulanması ve denetlenmesi, ayrıca barınma, burs ve altyapı hizmetleri dâhil olmak üzere gençlik ve spor alanına yönelik bütüncül kurumsal görev ve sorumlulukları yerine getirmektir.</a:t>
            </a:r>
          </a:p>
          <a:p>
            <a:pPr marL="0" indent="0">
              <a:buNone/>
            </a:pPr>
            <a:r>
              <a:rPr lang="tr-TR" sz="2400" dirty="0"/>
              <a:t> </a:t>
            </a:r>
          </a:p>
          <a:p>
            <a:pPr>
              <a:lnSpc>
                <a:spcPct val="100000"/>
              </a:lnSpc>
              <a:spcBef>
                <a:spcPts val="0"/>
              </a:spcBef>
              <a:spcAft>
                <a:spcPts val="0"/>
              </a:spcAft>
            </a:pPr>
            <a:endParaRPr lang="tr-TR" sz="1600" dirty="0">
              <a:solidFill>
                <a:schemeClr val="tx1"/>
              </a:solidFill>
            </a:endParaRPr>
          </a:p>
        </p:txBody>
      </p:sp>
    </p:spTree>
    <p:extLst>
      <p:ext uri="{BB962C8B-B14F-4D97-AF65-F5344CB8AC3E}">
        <p14:creationId xmlns:p14="http://schemas.microsoft.com/office/powerpoint/2010/main" val="143656258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idx="4294967295"/>
          </p:nvPr>
        </p:nvSpPr>
        <p:spPr>
          <a:xfrm>
            <a:off x="1391920" y="462915"/>
            <a:ext cx="9601200" cy="654050"/>
          </a:xfrm>
          <a:solidFill>
            <a:srgbClr val="00B050"/>
          </a:solidFill>
        </p:spPr>
        <p:txBody>
          <a:bodyPr>
            <a:normAutofit fontScale="90000"/>
          </a:bodyPr>
          <a:lstStyle/>
          <a:p>
            <a:r>
              <a:rPr lang="tr-TR" b="1" dirty="0"/>
              <a:t>SAYISAL VERİLERLE GÜNÜMÜZDE SPOR</a:t>
            </a:r>
            <a:br>
              <a:rPr lang="tr-TR" dirty="0"/>
            </a:br>
            <a:endParaRPr lang="tr-TR" dirty="0"/>
          </a:p>
        </p:txBody>
      </p:sp>
      <p:sp>
        <p:nvSpPr>
          <p:cNvPr id="3" name="İçerik Yer Tutucusu 2"/>
          <p:cNvSpPr>
            <a:spLocks noGrp="1"/>
          </p:cNvSpPr>
          <p:nvPr>
            <p:ph sz="half" idx="4294967295"/>
          </p:nvPr>
        </p:nvSpPr>
        <p:spPr>
          <a:xfrm>
            <a:off x="1559560" y="1841500"/>
            <a:ext cx="9072880" cy="4061460"/>
          </a:xfrm>
        </p:spPr>
        <p:txBody>
          <a:bodyPr>
            <a:normAutofit/>
          </a:bodyPr>
          <a:lstStyle/>
          <a:p>
            <a:r>
              <a:rPr lang="tr-TR" dirty="0"/>
              <a:t> Ülkemizin sporda geldiği düzeyi belirlemek için sporcu, kulüp, spor tesisleri ve sporcuların genel nüfusa oranlarına ilişkin sayısal verileri inceleyerek bir değerlendirme yapılabilir. 1950 yılı verilerine göre, ülkemizde federasyonlara bağlı lisanslı sporcuların genel nüfusa oranı  % 0.02 iken, 1985 yılında bu oran % 0.06’ya, 2006 yılında % 1.51’e, 2012 yılında %2.7’e, 2016 yılında  % 4.81’e, 2018 yılında  %5.98’e, 2024 yılında ise %10.4’e  yükselmiştir  (Çizelge 3). Federasyonlara bağlı sporcu sayısı artmıştır.  Ancak bu artış istenilen düzeyde değildir. </a:t>
            </a:r>
          </a:p>
        </p:txBody>
      </p:sp>
    </p:spTree>
    <p:extLst>
      <p:ext uri="{BB962C8B-B14F-4D97-AF65-F5344CB8AC3E}">
        <p14:creationId xmlns:p14="http://schemas.microsoft.com/office/powerpoint/2010/main" val="351359160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ikdörtgen 4"/>
          <p:cNvSpPr/>
          <p:nvPr/>
        </p:nvSpPr>
        <p:spPr>
          <a:xfrm>
            <a:off x="1590261" y="68666"/>
            <a:ext cx="9329530" cy="369332"/>
          </a:xfrm>
          <a:prstGeom prst="rect">
            <a:avLst/>
          </a:prstGeom>
        </p:spPr>
        <p:txBody>
          <a:bodyPr wrap="square">
            <a:spAutoFit/>
          </a:bodyPr>
          <a:lstStyle/>
          <a:p>
            <a:pPr algn="ctr">
              <a:spcAft>
                <a:spcPts val="0"/>
              </a:spcAft>
            </a:pPr>
            <a:r>
              <a:rPr lang="tr-TR" b="1" dirty="0">
                <a:effectLst/>
                <a:latin typeface="Times New Roman" panose="02020603050405020304" pitchFamily="18" charset="0"/>
                <a:ea typeface="Times New Roman" panose="02020603050405020304" pitchFamily="18" charset="0"/>
              </a:rPr>
              <a:t>Çizelge 3- Federasyonlara Bağlı Sporcu Sayıları</a:t>
            </a:r>
            <a:r>
              <a:rPr lang="tr-TR" dirty="0">
                <a:effectLst/>
                <a:latin typeface="Times New Roman" panose="02020603050405020304" pitchFamily="18" charset="0"/>
                <a:ea typeface="Times New Roman" panose="02020603050405020304" pitchFamily="18" charset="0"/>
              </a:rPr>
              <a:t> </a:t>
            </a:r>
            <a:r>
              <a:rPr lang="tr-TR" b="1" dirty="0">
                <a:effectLst/>
                <a:latin typeface="Times New Roman" panose="02020603050405020304" pitchFamily="18" charset="0"/>
                <a:ea typeface="Times New Roman" panose="02020603050405020304" pitchFamily="18" charset="0"/>
              </a:rPr>
              <a:t>ve Nüfusa Oranları</a:t>
            </a:r>
            <a:endParaRPr lang="tr-TR" sz="2000" dirty="0">
              <a:effectLst/>
              <a:latin typeface="Times New Roman" panose="02020603050405020304" pitchFamily="18" charset="0"/>
              <a:ea typeface="Times New Roman" panose="02020603050405020304" pitchFamily="18" charset="0"/>
            </a:endParaRPr>
          </a:p>
        </p:txBody>
      </p:sp>
      <p:graphicFrame>
        <p:nvGraphicFramePr>
          <p:cNvPr id="3" name="Tablo 2">
            <a:extLst>
              <a:ext uri="{FF2B5EF4-FFF2-40B4-BE49-F238E27FC236}">
                <a16:creationId xmlns:a16="http://schemas.microsoft.com/office/drawing/2014/main" id="{A83B5A44-0F3F-4DC5-19E2-B6AA2842F2AD}"/>
              </a:ext>
            </a:extLst>
          </p:cNvPr>
          <p:cNvGraphicFramePr>
            <a:graphicFrameLocks noGrp="1"/>
          </p:cNvGraphicFramePr>
          <p:nvPr>
            <p:extLst>
              <p:ext uri="{D42A27DB-BD31-4B8C-83A1-F6EECF244321}">
                <p14:modId xmlns:p14="http://schemas.microsoft.com/office/powerpoint/2010/main" val="253654283"/>
              </p:ext>
            </p:extLst>
          </p:nvPr>
        </p:nvGraphicFramePr>
        <p:xfrm>
          <a:off x="2331856" y="718185"/>
          <a:ext cx="8986384" cy="5951586"/>
        </p:xfrm>
        <a:graphic>
          <a:graphicData uri="http://schemas.openxmlformats.org/drawingml/2006/table">
            <a:tbl>
              <a:tblPr firstRow="1" firstCol="1" lastRow="1" lastCol="1" bandRow="1" bandCol="1">
                <a:tableStyleId>{5C22544A-7EE6-4342-B048-85BDC9FD1C3A}</a:tableStyleId>
              </a:tblPr>
              <a:tblGrid>
                <a:gridCol w="1123298">
                  <a:extLst>
                    <a:ext uri="{9D8B030D-6E8A-4147-A177-3AD203B41FA5}">
                      <a16:colId xmlns:a16="http://schemas.microsoft.com/office/drawing/2014/main" val="647411829"/>
                    </a:ext>
                  </a:extLst>
                </a:gridCol>
                <a:gridCol w="1450403">
                  <a:extLst>
                    <a:ext uri="{9D8B030D-6E8A-4147-A177-3AD203B41FA5}">
                      <a16:colId xmlns:a16="http://schemas.microsoft.com/office/drawing/2014/main" val="1721956792"/>
                    </a:ext>
                  </a:extLst>
                </a:gridCol>
                <a:gridCol w="965138">
                  <a:extLst>
                    <a:ext uri="{9D8B030D-6E8A-4147-A177-3AD203B41FA5}">
                      <a16:colId xmlns:a16="http://schemas.microsoft.com/office/drawing/2014/main" val="4082309201"/>
                    </a:ext>
                  </a:extLst>
                </a:gridCol>
                <a:gridCol w="1434227">
                  <a:extLst>
                    <a:ext uri="{9D8B030D-6E8A-4147-A177-3AD203B41FA5}">
                      <a16:colId xmlns:a16="http://schemas.microsoft.com/office/drawing/2014/main" val="278994086"/>
                    </a:ext>
                  </a:extLst>
                </a:gridCol>
                <a:gridCol w="1123298">
                  <a:extLst>
                    <a:ext uri="{9D8B030D-6E8A-4147-A177-3AD203B41FA5}">
                      <a16:colId xmlns:a16="http://schemas.microsoft.com/office/drawing/2014/main" val="293857824"/>
                    </a:ext>
                  </a:extLst>
                </a:gridCol>
                <a:gridCol w="1376180">
                  <a:extLst>
                    <a:ext uri="{9D8B030D-6E8A-4147-A177-3AD203B41FA5}">
                      <a16:colId xmlns:a16="http://schemas.microsoft.com/office/drawing/2014/main" val="532314365"/>
                    </a:ext>
                  </a:extLst>
                </a:gridCol>
                <a:gridCol w="1513840">
                  <a:extLst>
                    <a:ext uri="{9D8B030D-6E8A-4147-A177-3AD203B41FA5}">
                      <a16:colId xmlns:a16="http://schemas.microsoft.com/office/drawing/2014/main" val="3384229899"/>
                    </a:ext>
                  </a:extLst>
                </a:gridCol>
              </a:tblGrid>
              <a:tr h="426119">
                <a:tc>
                  <a:txBody>
                    <a:bodyPr/>
                    <a:lstStyle/>
                    <a:p>
                      <a:pPr marR="95250" algn="ctr">
                        <a:buNone/>
                      </a:pPr>
                      <a:r>
                        <a:rPr lang="tr-TR" sz="1400" dirty="0">
                          <a:solidFill>
                            <a:schemeClr val="tx1"/>
                          </a:solidFill>
                          <a:effectLst/>
                        </a:rPr>
                        <a:t>Nüfus Yılı </a:t>
                      </a:r>
                      <a:endParaRPr lang="tr-TR" sz="1400" dirty="0">
                        <a:solidFill>
                          <a:schemeClr val="tx1"/>
                        </a:solidFill>
                        <a:effectLst/>
                        <a:latin typeface="Times New Roman" panose="02020603050405020304" pitchFamily="18" charset="0"/>
                        <a:ea typeface="Times New Roman" panose="02020603050405020304" pitchFamily="18" charset="0"/>
                      </a:endParaRPr>
                    </a:p>
                  </a:txBody>
                  <a:tcPr marL="68580" marR="68580" marT="0" marB="0">
                    <a:solidFill>
                      <a:schemeClr val="accent5">
                        <a:lumMod val="60000"/>
                        <a:lumOff val="40000"/>
                      </a:schemeClr>
                    </a:solidFill>
                  </a:tcPr>
                </a:tc>
                <a:tc>
                  <a:txBody>
                    <a:bodyPr/>
                    <a:lstStyle/>
                    <a:p>
                      <a:pPr marR="95250" algn="ctr">
                        <a:buNone/>
                      </a:pPr>
                      <a:r>
                        <a:rPr lang="tr-TR" sz="1400">
                          <a:solidFill>
                            <a:schemeClr val="tx1"/>
                          </a:solidFill>
                          <a:effectLst/>
                        </a:rPr>
                        <a:t>Nüfus</a:t>
                      </a:r>
                      <a:endParaRPr lang="tr-TR" sz="1400">
                        <a:solidFill>
                          <a:schemeClr val="tx1"/>
                        </a:solidFill>
                        <a:effectLst/>
                        <a:latin typeface="Times New Roman" panose="02020603050405020304" pitchFamily="18" charset="0"/>
                        <a:ea typeface="Times New Roman" panose="02020603050405020304" pitchFamily="18" charset="0"/>
                      </a:endParaRPr>
                    </a:p>
                  </a:txBody>
                  <a:tcPr marL="68580" marR="68580" marT="0" marB="0">
                    <a:solidFill>
                      <a:schemeClr val="accent5">
                        <a:lumMod val="60000"/>
                        <a:lumOff val="40000"/>
                      </a:schemeClr>
                    </a:solidFill>
                  </a:tcPr>
                </a:tc>
                <a:tc>
                  <a:txBody>
                    <a:bodyPr/>
                    <a:lstStyle/>
                    <a:p>
                      <a:pPr marR="95250" algn="ctr">
                        <a:buNone/>
                      </a:pPr>
                      <a:r>
                        <a:rPr lang="tr-TR" sz="1400">
                          <a:solidFill>
                            <a:schemeClr val="tx1"/>
                          </a:solidFill>
                          <a:effectLst/>
                        </a:rPr>
                        <a:t>Yıl </a:t>
                      </a:r>
                      <a:endParaRPr lang="tr-TR" sz="1400">
                        <a:solidFill>
                          <a:schemeClr val="tx1"/>
                        </a:solidFill>
                        <a:effectLst/>
                        <a:latin typeface="Times New Roman" panose="02020603050405020304" pitchFamily="18" charset="0"/>
                        <a:ea typeface="Times New Roman" panose="02020603050405020304" pitchFamily="18" charset="0"/>
                      </a:endParaRPr>
                    </a:p>
                  </a:txBody>
                  <a:tcPr marL="68580" marR="68580" marT="0" marB="0">
                    <a:solidFill>
                      <a:schemeClr val="accent5">
                        <a:lumMod val="60000"/>
                        <a:lumOff val="40000"/>
                      </a:schemeClr>
                    </a:solidFill>
                  </a:tcPr>
                </a:tc>
                <a:tc>
                  <a:txBody>
                    <a:bodyPr/>
                    <a:lstStyle/>
                    <a:p>
                      <a:pPr marR="95250" algn="ctr">
                        <a:buNone/>
                      </a:pPr>
                      <a:r>
                        <a:rPr lang="tr-TR" sz="1400">
                          <a:solidFill>
                            <a:schemeClr val="tx1"/>
                          </a:solidFill>
                          <a:effectLst/>
                        </a:rPr>
                        <a:t>Sporcu Sayısı</a:t>
                      </a:r>
                      <a:endParaRPr lang="tr-TR" sz="1400">
                        <a:solidFill>
                          <a:schemeClr val="tx1"/>
                        </a:solidFill>
                        <a:effectLst/>
                        <a:latin typeface="Times New Roman" panose="02020603050405020304" pitchFamily="18" charset="0"/>
                        <a:ea typeface="Times New Roman" panose="02020603050405020304" pitchFamily="18" charset="0"/>
                      </a:endParaRPr>
                    </a:p>
                  </a:txBody>
                  <a:tcPr marL="68580" marR="68580" marT="0" marB="0">
                    <a:solidFill>
                      <a:schemeClr val="accent5">
                        <a:lumMod val="60000"/>
                        <a:lumOff val="40000"/>
                      </a:schemeClr>
                    </a:solidFill>
                  </a:tcPr>
                </a:tc>
                <a:tc>
                  <a:txBody>
                    <a:bodyPr/>
                    <a:lstStyle/>
                    <a:p>
                      <a:pPr marR="95250" algn="ctr">
                        <a:buNone/>
                      </a:pPr>
                      <a:r>
                        <a:rPr lang="tr-TR" sz="1400">
                          <a:solidFill>
                            <a:schemeClr val="tx1"/>
                          </a:solidFill>
                          <a:effectLst/>
                        </a:rPr>
                        <a:t>Sporcu /Nüfus</a:t>
                      </a:r>
                      <a:endParaRPr lang="tr-TR" sz="1400">
                        <a:solidFill>
                          <a:schemeClr val="tx1"/>
                        </a:solidFill>
                        <a:effectLst/>
                        <a:latin typeface="Times New Roman" panose="02020603050405020304" pitchFamily="18" charset="0"/>
                        <a:ea typeface="Times New Roman" panose="02020603050405020304" pitchFamily="18" charset="0"/>
                      </a:endParaRPr>
                    </a:p>
                  </a:txBody>
                  <a:tcPr marL="68580" marR="68580" marT="0" marB="0">
                    <a:solidFill>
                      <a:schemeClr val="accent5">
                        <a:lumMod val="60000"/>
                        <a:lumOff val="40000"/>
                      </a:schemeClr>
                    </a:solidFill>
                  </a:tcPr>
                </a:tc>
                <a:tc>
                  <a:txBody>
                    <a:bodyPr/>
                    <a:lstStyle/>
                    <a:p>
                      <a:pPr marR="95250" algn="ctr">
                        <a:buNone/>
                      </a:pPr>
                      <a:r>
                        <a:rPr lang="tr-TR" sz="1400">
                          <a:solidFill>
                            <a:schemeClr val="tx1"/>
                          </a:solidFill>
                          <a:effectLst/>
                        </a:rPr>
                        <a:t>Erkek Sporcu</a:t>
                      </a:r>
                      <a:endParaRPr lang="tr-TR" sz="1400">
                        <a:solidFill>
                          <a:schemeClr val="tx1"/>
                        </a:solidFill>
                        <a:effectLst/>
                        <a:latin typeface="Times New Roman" panose="02020603050405020304" pitchFamily="18" charset="0"/>
                        <a:ea typeface="Times New Roman" panose="02020603050405020304" pitchFamily="18" charset="0"/>
                      </a:endParaRPr>
                    </a:p>
                  </a:txBody>
                  <a:tcPr marL="68580" marR="68580" marT="0" marB="0">
                    <a:solidFill>
                      <a:schemeClr val="accent5">
                        <a:lumMod val="60000"/>
                        <a:lumOff val="40000"/>
                      </a:schemeClr>
                    </a:solidFill>
                  </a:tcPr>
                </a:tc>
                <a:tc>
                  <a:txBody>
                    <a:bodyPr/>
                    <a:lstStyle/>
                    <a:p>
                      <a:pPr marR="95250">
                        <a:buNone/>
                      </a:pPr>
                      <a:r>
                        <a:rPr lang="tr-TR" sz="1400">
                          <a:solidFill>
                            <a:schemeClr val="tx1"/>
                          </a:solidFill>
                          <a:effectLst/>
                        </a:rPr>
                        <a:t>Kadın Sporcu</a:t>
                      </a:r>
                      <a:endParaRPr lang="tr-TR" sz="1400">
                        <a:solidFill>
                          <a:schemeClr val="tx1"/>
                        </a:solidFill>
                        <a:effectLst/>
                        <a:latin typeface="Times New Roman" panose="02020603050405020304" pitchFamily="18" charset="0"/>
                        <a:ea typeface="Times New Roman" panose="02020603050405020304" pitchFamily="18" charset="0"/>
                      </a:endParaRPr>
                    </a:p>
                  </a:txBody>
                  <a:tcPr marL="68580" marR="68580" marT="0" marB="0">
                    <a:solidFill>
                      <a:schemeClr val="accent5">
                        <a:lumMod val="60000"/>
                        <a:lumOff val="40000"/>
                      </a:schemeClr>
                    </a:solidFill>
                  </a:tcPr>
                </a:tc>
                <a:extLst>
                  <a:ext uri="{0D108BD9-81ED-4DB2-BD59-A6C34878D82A}">
                    <a16:rowId xmlns:a16="http://schemas.microsoft.com/office/drawing/2014/main" val="2035462757"/>
                  </a:ext>
                </a:extLst>
              </a:tr>
              <a:tr h="213059">
                <a:tc>
                  <a:txBody>
                    <a:bodyPr/>
                    <a:lstStyle/>
                    <a:p>
                      <a:pPr marR="95250">
                        <a:buNone/>
                      </a:pPr>
                      <a:r>
                        <a:rPr lang="tr-TR" sz="1400" dirty="0">
                          <a:solidFill>
                            <a:schemeClr val="tx1"/>
                          </a:solidFill>
                          <a:effectLst/>
                        </a:rPr>
                        <a:t>1950</a:t>
                      </a:r>
                      <a:endParaRPr lang="tr-TR" sz="1400" dirty="0">
                        <a:solidFill>
                          <a:schemeClr val="tx1"/>
                        </a:solidFill>
                        <a:effectLst/>
                        <a:latin typeface="Times New Roman" panose="02020603050405020304" pitchFamily="18" charset="0"/>
                        <a:ea typeface="Times New Roman" panose="02020603050405020304" pitchFamily="18" charset="0"/>
                      </a:endParaRPr>
                    </a:p>
                  </a:txBody>
                  <a:tcPr marL="68580" marR="68580" marT="0" marB="0">
                    <a:solidFill>
                      <a:schemeClr val="accent5">
                        <a:lumMod val="60000"/>
                        <a:lumOff val="40000"/>
                      </a:schemeClr>
                    </a:solidFill>
                  </a:tcPr>
                </a:tc>
                <a:tc>
                  <a:txBody>
                    <a:bodyPr/>
                    <a:lstStyle/>
                    <a:p>
                      <a:pPr marR="95250" algn="ctr">
                        <a:buNone/>
                      </a:pPr>
                      <a:r>
                        <a:rPr lang="tr-TR" sz="1400">
                          <a:solidFill>
                            <a:schemeClr val="tx1"/>
                          </a:solidFill>
                          <a:effectLst/>
                        </a:rPr>
                        <a:t>20 947.188</a:t>
                      </a:r>
                      <a:endParaRPr lang="tr-TR" sz="1400">
                        <a:solidFill>
                          <a:schemeClr val="tx1"/>
                        </a:solidFill>
                        <a:effectLst/>
                        <a:latin typeface="Times New Roman" panose="02020603050405020304" pitchFamily="18" charset="0"/>
                        <a:ea typeface="Times New Roman" panose="02020603050405020304" pitchFamily="18" charset="0"/>
                      </a:endParaRPr>
                    </a:p>
                  </a:txBody>
                  <a:tcPr marL="68580" marR="68580" marT="0" marB="0">
                    <a:solidFill>
                      <a:schemeClr val="accent5">
                        <a:lumMod val="60000"/>
                        <a:lumOff val="40000"/>
                      </a:schemeClr>
                    </a:solidFill>
                  </a:tcPr>
                </a:tc>
                <a:tc>
                  <a:txBody>
                    <a:bodyPr/>
                    <a:lstStyle/>
                    <a:p>
                      <a:pPr marR="95250" algn="ctr">
                        <a:buNone/>
                      </a:pPr>
                      <a:r>
                        <a:rPr lang="tr-TR" sz="1400">
                          <a:solidFill>
                            <a:schemeClr val="tx1"/>
                          </a:solidFill>
                          <a:effectLst/>
                        </a:rPr>
                        <a:t>1948</a:t>
                      </a:r>
                      <a:endParaRPr lang="tr-TR" sz="1400">
                        <a:solidFill>
                          <a:schemeClr val="tx1"/>
                        </a:solidFill>
                        <a:effectLst/>
                        <a:latin typeface="Times New Roman" panose="02020603050405020304" pitchFamily="18" charset="0"/>
                        <a:ea typeface="Times New Roman" panose="02020603050405020304" pitchFamily="18" charset="0"/>
                      </a:endParaRPr>
                    </a:p>
                  </a:txBody>
                  <a:tcPr marL="68580" marR="68580" marT="0" marB="0">
                    <a:solidFill>
                      <a:schemeClr val="accent5">
                        <a:lumMod val="60000"/>
                        <a:lumOff val="40000"/>
                      </a:schemeClr>
                    </a:solidFill>
                  </a:tcPr>
                </a:tc>
                <a:tc>
                  <a:txBody>
                    <a:bodyPr/>
                    <a:lstStyle/>
                    <a:p>
                      <a:pPr marR="95250" algn="ctr">
                        <a:buNone/>
                      </a:pPr>
                      <a:r>
                        <a:rPr lang="tr-TR" sz="1400">
                          <a:solidFill>
                            <a:schemeClr val="tx1"/>
                          </a:solidFill>
                          <a:effectLst/>
                        </a:rPr>
                        <a:t>52 650</a:t>
                      </a:r>
                      <a:endParaRPr lang="tr-TR" sz="1400">
                        <a:solidFill>
                          <a:schemeClr val="tx1"/>
                        </a:solidFill>
                        <a:effectLst/>
                        <a:latin typeface="Times New Roman" panose="02020603050405020304" pitchFamily="18" charset="0"/>
                        <a:ea typeface="Times New Roman" panose="02020603050405020304" pitchFamily="18" charset="0"/>
                      </a:endParaRPr>
                    </a:p>
                  </a:txBody>
                  <a:tcPr marL="68580" marR="68580" marT="0" marB="0">
                    <a:solidFill>
                      <a:schemeClr val="accent5">
                        <a:lumMod val="60000"/>
                        <a:lumOff val="40000"/>
                      </a:schemeClr>
                    </a:solidFill>
                  </a:tcPr>
                </a:tc>
                <a:tc>
                  <a:txBody>
                    <a:bodyPr/>
                    <a:lstStyle/>
                    <a:p>
                      <a:pPr marR="95250" algn="ctr">
                        <a:buNone/>
                      </a:pPr>
                      <a:r>
                        <a:rPr lang="en-US" sz="1400">
                          <a:solidFill>
                            <a:schemeClr val="tx1"/>
                          </a:solidFill>
                          <a:effectLst/>
                        </a:rPr>
                        <a:t>% 0.02</a:t>
                      </a:r>
                      <a:endParaRPr lang="tr-TR" sz="1400">
                        <a:solidFill>
                          <a:schemeClr val="tx1"/>
                        </a:solidFill>
                        <a:effectLst/>
                        <a:latin typeface="Times New Roman" panose="02020603050405020304" pitchFamily="18" charset="0"/>
                        <a:ea typeface="Times New Roman" panose="02020603050405020304" pitchFamily="18" charset="0"/>
                      </a:endParaRPr>
                    </a:p>
                  </a:txBody>
                  <a:tcPr marL="68580" marR="68580" marT="0" marB="0">
                    <a:solidFill>
                      <a:schemeClr val="accent5">
                        <a:lumMod val="60000"/>
                        <a:lumOff val="40000"/>
                      </a:schemeClr>
                    </a:solidFill>
                  </a:tcPr>
                </a:tc>
                <a:tc>
                  <a:txBody>
                    <a:bodyPr/>
                    <a:lstStyle/>
                    <a:p>
                      <a:pPr marR="95250" algn="ctr">
                        <a:buNone/>
                      </a:pPr>
                      <a:r>
                        <a:rPr lang="en-US" sz="1400">
                          <a:solidFill>
                            <a:schemeClr val="tx1"/>
                          </a:solidFill>
                          <a:effectLst/>
                        </a:rPr>
                        <a:t>-</a:t>
                      </a:r>
                      <a:endParaRPr lang="tr-TR" sz="1400">
                        <a:solidFill>
                          <a:schemeClr val="tx1"/>
                        </a:solidFill>
                        <a:effectLst/>
                        <a:latin typeface="Times New Roman" panose="02020603050405020304" pitchFamily="18" charset="0"/>
                        <a:ea typeface="Times New Roman" panose="02020603050405020304" pitchFamily="18" charset="0"/>
                      </a:endParaRPr>
                    </a:p>
                  </a:txBody>
                  <a:tcPr marL="68580" marR="68580" marT="0" marB="0">
                    <a:solidFill>
                      <a:schemeClr val="accent5">
                        <a:lumMod val="60000"/>
                        <a:lumOff val="40000"/>
                      </a:schemeClr>
                    </a:solidFill>
                  </a:tcPr>
                </a:tc>
                <a:tc>
                  <a:txBody>
                    <a:bodyPr/>
                    <a:lstStyle/>
                    <a:p>
                      <a:pPr marR="95250" algn="ctr">
                        <a:buNone/>
                      </a:pPr>
                      <a:r>
                        <a:rPr lang="tr-TR" sz="1400">
                          <a:solidFill>
                            <a:schemeClr val="tx1"/>
                          </a:solidFill>
                          <a:effectLst/>
                        </a:rPr>
                        <a:t>-</a:t>
                      </a:r>
                      <a:endParaRPr lang="tr-TR" sz="1400">
                        <a:solidFill>
                          <a:schemeClr val="tx1"/>
                        </a:solidFill>
                        <a:effectLst/>
                        <a:latin typeface="Times New Roman" panose="02020603050405020304" pitchFamily="18" charset="0"/>
                        <a:ea typeface="Times New Roman" panose="02020603050405020304" pitchFamily="18" charset="0"/>
                      </a:endParaRPr>
                    </a:p>
                  </a:txBody>
                  <a:tcPr marL="68580" marR="68580" marT="0" marB="0">
                    <a:solidFill>
                      <a:schemeClr val="accent5">
                        <a:lumMod val="60000"/>
                        <a:lumOff val="40000"/>
                      </a:schemeClr>
                    </a:solidFill>
                  </a:tcPr>
                </a:tc>
                <a:extLst>
                  <a:ext uri="{0D108BD9-81ED-4DB2-BD59-A6C34878D82A}">
                    <a16:rowId xmlns:a16="http://schemas.microsoft.com/office/drawing/2014/main" val="2843696986"/>
                  </a:ext>
                </a:extLst>
              </a:tr>
              <a:tr h="213059">
                <a:tc>
                  <a:txBody>
                    <a:bodyPr/>
                    <a:lstStyle/>
                    <a:p>
                      <a:pPr marR="95250">
                        <a:buNone/>
                      </a:pPr>
                      <a:r>
                        <a:rPr lang="tr-TR" sz="1400" dirty="0">
                          <a:solidFill>
                            <a:schemeClr val="tx1"/>
                          </a:solidFill>
                          <a:effectLst/>
                        </a:rPr>
                        <a:t>1960</a:t>
                      </a:r>
                      <a:endParaRPr lang="tr-TR" sz="1400" dirty="0">
                        <a:solidFill>
                          <a:schemeClr val="tx1"/>
                        </a:solidFill>
                        <a:effectLst/>
                        <a:latin typeface="Times New Roman" panose="02020603050405020304" pitchFamily="18" charset="0"/>
                        <a:ea typeface="Times New Roman" panose="02020603050405020304" pitchFamily="18" charset="0"/>
                      </a:endParaRPr>
                    </a:p>
                  </a:txBody>
                  <a:tcPr marL="68580" marR="68580" marT="0" marB="0">
                    <a:solidFill>
                      <a:schemeClr val="accent5">
                        <a:lumMod val="60000"/>
                        <a:lumOff val="40000"/>
                      </a:schemeClr>
                    </a:solidFill>
                  </a:tcPr>
                </a:tc>
                <a:tc>
                  <a:txBody>
                    <a:bodyPr/>
                    <a:lstStyle/>
                    <a:p>
                      <a:pPr marR="95250" algn="ctr">
                        <a:buNone/>
                      </a:pPr>
                      <a:r>
                        <a:rPr lang="tr-TR" sz="1400" dirty="0">
                          <a:solidFill>
                            <a:schemeClr val="tx1"/>
                          </a:solidFill>
                          <a:effectLst/>
                        </a:rPr>
                        <a:t>27.754.820</a:t>
                      </a:r>
                      <a:endParaRPr lang="tr-TR" sz="1400" dirty="0">
                        <a:solidFill>
                          <a:schemeClr val="tx1"/>
                        </a:solidFill>
                        <a:effectLst/>
                        <a:latin typeface="Times New Roman" panose="02020603050405020304" pitchFamily="18" charset="0"/>
                        <a:ea typeface="Times New Roman" panose="02020603050405020304" pitchFamily="18" charset="0"/>
                      </a:endParaRPr>
                    </a:p>
                  </a:txBody>
                  <a:tcPr marL="68580" marR="68580" marT="0" marB="0">
                    <a:solidFill>
                      <a:schemeClr val="accent5">
                        <a:lumMod val="60000"/>
                        <a:lumOff val="40000"/>
                      </a:schemeClr>
                    </a:solidFill>
                  </a:tcPr>
                </a:tc>
                <a:tc>
                  <a:txBody>
                    <a:bodyPr/>
                    <a:lstStyle/>
                    <a:p>
                      <a:pPr marR="95250" algn="ctr">
                        <a:buNone/>
                      </a:pPr>
                      <a:r>
                        <a:rPr lang="tr-TR" sz="1400">
                          <a:solidFill>
                            <a:schemeClr val="tx1"/>
                          </a:solidFill>
                          <a:effectLst/>
                        </a:rPr>
                        <a:t>1960</a:t>
                      </a:r>
                      <a:endParaRPr lang="tr-TR" sz="1400">
                        <a:solidFill>
                          <a:schemeClr val="tx1"/>
                        </a:solidFill>
                        <a:effectLst/>
                        <a:latin typeface="Times New Roman" panose="02020603050405020304" pitchFamily="18" charset="0"/>
                        <a:ea typeface="Times New Roman" panose="02020603050405020304" pitchFamily="18" charset="0"/>
                      </a:endParaRPr>
                    </a:p>
                  </a:txBody>
                  <a:tcPr marL="68580" marR="68580" marT="0" marB="0">
                    <a:solidFill>
                      <a:schemeClr val="accent5">
                        <a:lumMod val="60000"/>
                        <a:lumOff val="40000"/>
                      </a:schemeClr>
                    </a:solidFill>
                  </a:tcPr>
                </a:tc>
                <a:tc>
                  <a:txBody>
                    <a:bodyPr/>
                    <a:lstStyle/>
                    <a:p>
                      <a:pPr marR="95250" algn="ctr">
                        <a:buNone/>
                      </a:pPr>
                      <a:r>
                        <a:rPr lang="tr-TR" sz="1400">
                          <a:solidFill>
                            <a:schemeClr val="tx1"/>
                          </a:solidFill>
                          <a:effectLst/>
                        </a:rPr>
                        <a:t>132 873</a:t>
                      </a:r>
                      <a:endParaRPr lang="tr-TR" sz="1400">
                        <a:solidFill>
                          <a:schemeClr val="tx1"/>
                        </a:solidFill>
                        <a:effectLst/>
                        <a:latin typeface="Times New Roman" panose="02020603050405020304" pitchFamily="18" charset="0"/>
                        <a:ea typeface="Times New Roman" panose="02020603050405020304" pitchFamily="18" charset="0"/>
                      </a:endParaRPr>
                    </a:p>
                  </a:txBody>
                  <a:tcPr marL="68580" marR="68580" marT="0" marB="0">
                    <a:solidFill>
                      <a:schemeClr val="accent5">
                        <a:lumMod val="60000"/>
                        <a:lumOff val="40000"/>
                      </a:schemeClr>
                    </a:solidFill>
                  </a:tcPr>
                </a:tc>
                <a:tc>
                  <a:txBody>
                    <a:bodyPr/>
                    <a:lstStyle/>
                    <a:p>
                      <a:pPr marR="95250" algn="ctr">
                        <a:buNone/>
                      </a:pPr>
                      <a:r>
                        <a:rPr lang="tr-TR" sz="1400">
                          <a:solidFill>
                            <a:schemeClr val="tx1"/>
                          </a:solidFill>
                          <a:effectLst/>
                        </a:rPr>
                        <a:t>% 0.04</a:t>
                      </a:r>
                      <a:endParaRPr lang="tr-TR" sz="1400">
                        <a:solidFill>
                          <a:schemeClr val="tx1"/>
                        </a:solidFill>
                        <a:effectLst/>
                        <a:latin typeface="Times New Roman" panose="02020603050405020304" pitchFamily="18" charset="0"/>
                        <a:ea typeface="Times New Roman" panose="02020603050405020304" pitchFamily="18" charset="0"/>
                      </a:endParaRPr>
                    </a:p>
                  </a:txBody>
                  <a:tcPr marL="68580" marR="68580" marT="0" marB="0">
                    <a:solidFill>
                      <a:schemeClr val="accent5">
                        <a:lumMod val="60000"/>
                        <a:lumOff val="40000"/>
                      </a:schemeClr>
                    </a:solidFill>
                  </a:tcPr>
                </a:tc>
                <a:tc>
                  <a:txBody>
                    <a:bodyPr/>
                    <a:lstStyle/>
                    <a:p>
                      <a:pPr marR="95250" algn="ctr">
                        <a:buNone/>
                      </a:pPr>
                      <a:r>
                        <a:rPr lang="tr-TR" sz="1400">
                          <a:solidFill>
                            <a:schemeClr val="tx1"/>
                          </a:solidFill>
                          <a:effectLst/>
                        </a:rPr>
                        <a:t>-</a:t>
                      </a:r>
                      <a:endParaRPr lang="tr-TR" sz="1400">
                        <a:solidFill>
                          <a:schemeClr val="tx1"/>
                        </a:solidFill>
                        <a:effectLst/>
                        <a:latin typeface="Times New Roman" panose="02020603050405020304" pitchFamily="18" charset="0"/>
                        <a:ea typeface="Times New Roman" panose="02020603050405020304" pitchFamily="18" charset="0"/>
                      </a:endParaRPr>
                    </a:p>
                  </a:txBody>
                  <a:tcPr marL="68580" marR="68580" marT="0" marB="0">
                    <a:solidFill>
                      <a:schemeClr val="accent5">
                        <a:lumMod val="60000"/>
                        <a:lumOff val="40000"/>
                      </a:schemeClr>
                    </a:solidFill>
                  </a:tcPr>
                </a:tc>
                <a:tc>
                  <a:txBody>
                    <a:bodyPr/>
                    <a:lstStyle/>
                    <a:p>
                      <a:pPr marR="95250" algn="ctr">
                        <a:buNone/>
                      </a:pPr>
                      <a:r>
                        <a:rPr lang="tr-TR" sz="1400">
                          <a:solidFill>
                            <a:schemeClr val="tx1"/>
                          </a:solidFill>
                          <a:effectLst/>
                        </a:rPr>
                        <a:t>-</a:t>
                      </a:r>
                      <a:endParaRPr lang="tr-TR" sz="1400">
                        <a:solidFill>
                          <a:schemeClr val="tx1"/>
                        </a:solidFill>
                        <a:effectLst/>
                        <a:latin typeface="Times New Roman" panose="02020603050405020304" pitchFamily="18" charset="0"/>
                        <a:ea typeface="Times New Roman" panose="02020603050405020304" pitchFamily="18" charset="0"/>
                      </a:endParaRPr>
                    </a:p>
                  </a:txBody>
                  <a:tcPr marL="68580" marR="68580" marT="0" marB="0">
                    <a:solidFill>
                      <a:schemeClr val="accent5">
                        <a:lumMod val="60000"/>
                        <a:lumOff val="40000"/>
                      </a:schemeClr>
                    </a:solidFill>
                  </a:tcPr>
                </a:tc>
                <a:extLst>
                  <a:ext uri="{0D108BD9-81ED-4DB2-BD59-A6C34878D82A}">
                    <a16:rowId xmlns:a16="http://schemas.microsoft.com/office/drawing/2014/main" val="468818718"/>
                  </a:ext>
                </a:extLst>
              </a:tr>
              <a:tr h="213059">
                <a:tc>
                  <a:txBody>
                    <a:bodyPr/>
                    <a:lstStyle/>
                    <a:p>
                      <a:pPr marR="95250">
                        <a:buNone/>
                      </a:pPr>
                      <a:r>
                        <a:rPr lang="tr-TR" sz="1400" dirty="0">
                          <a:solidFill>
                            <a:schemeClr val="tx1"/>
                          </a:solidFill>
                          <a:effectLst/>
                        </a:rPr>
                        <a:t>1980</a:t>
                      </a:r>
                      <a:endParaRPr lang="tr-TR" sz="1400" dirty="0">
                        <a:solidFill>
                          <a:schemeClr val="tx1"/>
                        </a:solidFill>
                        <a:effectLst/>
                        <a:latin typeface="Times New Roman" panose="02020603050405020304" pitchFamily="18" charset="0"/>
                        <a:ea typeface="Times New Roman" panose="02020603050405020304" pitchFamily="18" charset="0"/>
                      </a:endParaRPr>
                    </a:p>
                  </a:txBody>
                  <a:tcPr marL="68580" marR="68580" marT="0" marB="0">
                    <a:solidFill>
                      <a:schemeClr val="accent5">
                        <a:lumMod val="60000"/>
                        <a:lumOff val="40000"/>
                      </a:schemeClr>
                    </a:solidFill>
                  </a:tcPr>
                </a:tc>
                <a:tc>
                  <a:txBody>
                    <a:bodyPr/>
                    <a:lstStyle/>
                    <a:p>
                      <a:pPr marR="95250" algn="ctr">
                        <a:buNone/>
                      </a:pPr>
                      <a:r>
                        <a:rPr lang="tr-TR" sz="1400" dirty="0">
                          <a:solidFill>
                            <a:schemeClr val="tx1"/>
                          </a:solidFill>
                          <a:effectLst/>
                        </a:rPr>
                        <a:t>44.736.957</a:t>
                      </a:r>
                      <a:endParaRPr lang="tr-TR" sz="1400" dirty="0">
                        <a:solidFill>
                          <a:schemeClr val="tx1"/>
                        </a:solidFill>
                        <a:effectLst/>
                        <a:latin typeface="Times New Roman" panose="02020603050405020304" pitchFamily="18" charset="0"/>
                        <a:ea typeface="Times New Roman" panose="02020603050405020304" pitchFamily="18" charset="0"/>
                      </a:endParaRPr>
                    </a:p>
                  </a:txBody>
                  <a:tcPr marL="68580" marR="68580" marT="0" marB="0">
                    <a:solidFill>
                      <a:schemeClr val="accent5">
                        <a:lumMod val="60000"/>
                        <a:lumOff val="40000"/>
                      </a:schemeClr>
                    </a:solidFill>
                  </a:tcPr>
                </a:tc>
                <a:tc>
                  <a:txBody>
                    <a:bodyPr/>
                    <a:lstStyle/>
                    <a:p>
                      <a:pPr marR="95250" algn="ctr">
                        <a:buNone/>
                      </a:pPr>
                      <a:r>
                        <a:rPr lang="tr-TR" sz="1400">
                          <a:solidFill>
                            <a:schemeClr val="tx1"/>
                          </a:solidFill>
                          <a:effectLst/>
                        </a:rPr>
                        <a:t>1976</a:t>
                      </a:r>
                      <a:endParaRPr lang="tr-TR" sz="1400">
                        <a:solidFill>
                          <a:schemeClr val="tx1"/>
                        </a:solidFill>
                        <a:effectLst/>
                        <a:latin typeface="Times New Roman" panose="02020603050405020304" pitchFamily="18" charset="0"/>
                        <a:ea typeface="Times New Roman" panose="02020603050405020304" pitchFamily="18" charset="0"/>
                      </a:endParaRPr>
                    </a:p>
                  </a:txBody>
                  <a:tcPr marL="68580" marR="68580" marT="0" marB="0">
                    <a:solidFill>
                      <a:schemeClr val="accent5">
                        <a:lumMod val="60000"/>
                        <a:lumOff val="40000"/>
                      </a:schemeClr>
                    </a:solidFill>
                  </a:tcPr>
                </a:tc>
                <a:tc>
                  <a:txBody>
                    <a:bodyPr/>
                    <a:lstStyle/>
                    <a:p>
                      <a:pPr marR="95250" algn="ctr">
                        <a:buNone/>
                      </a:pPr>
                      <a:r>
                        <a:rPr lang="tr-TR" sz="1400">
                          <a:solidFill>
                            <a:schemeClr val="tx1"/>
                          </a:solidFill>
                          <a:effectLst/>
                        </a:rPr>
                        <a:t>109 617</a:t>
                      </a:r>
                      <a:endParaRPr lang="tr-TR" sz="1400">
                        <a:solidFill>
                          <a:schemeClr val="tx1"/>
                        </a:solidFill>
                        <a:effectLst/>
                        <a:latin typeface="Times New Roman" panose="02020603050405020304" pitchFamily="18" charset="0"/>
                        <a:ea typeface="Times New Roman" panose="02020603050405020304" pitchFamily="18" charset="0"/>
                      </a:endParaRPr>
                    </a:p>
                  </a:txBody>
                  <a:tcPr marL="68580" marR="68580" marT="0" marB="0">
                    <a:solidFill>
                      <a:schemeClr val="accent5">
                        <a:lumMod val="60000"/>
                        <a:lumOff val="40000"/>
                      </a:schemeClr>
                    </a:solidFill>
                  </a:tcPr>
                </a:tc>
                <a:tc>
                  <a:txBody>
                    <a:bodyPr/>
                    <a:lstStyle/>
                    <a:p>
                      <a:pPr marR="95250" algn="ctr">
                        <a:buNone/>
                      </a:pPr>
                      <a:r>
                        <a:rPr lang="tr-TR" sz="1400">
                          <a:solidFill>
                            <a:schemeClr val="tx1"/>
                          </a:solidFill>
                          <a:effectLst/>
                        </a:rPr>
                        <a:t>% 0.02</a:t>
                      </a:r>
                      <a:endParaRPr lang="tr-TR" sz="1400">
                        <a:solidFill>
                          <a:schemeClr val="tx1"/>
                        </a:solidFill>
                        <a:effectLst/>
                        <a:latin typeface="Times New Roman" panose="02020603050405020304" pitchFamily="18" charset="0"/>
                        <a:ea typeface="Times New Roman" panose="02020603050405020304" pitchFamily="18" charset="0"/>
                      </a:endParaRPr>
                    </a:p>
                  </a:txBody>
                  <a:tcPr marL="68580" marR="68580" marT="0" marB="0">
                    <a:solidFill>
                      <a:schemeClr val="accent5">
                        <a:lumMod val="60000"/>
                        <a:lumOff val="40000"/>
                      </a:schemeClr>
                    </a:solidFill>
                  </a:tcPr>
                </a:tc>
                <a:tc>
                  <a:txBody>
                    <a:bodyPr/>
                    <a:lstStyle/>
                    <a:p>
                      <a:pPr marR="95250" algn="ctr">
                        <a:buNone/>
                      </a:pPr>
                      <a:r>
                        <a:rPr lang="tr-TR" sz="1400" dirty="0">
                          <a:solidFill>
                            <a:schemeClr val="tx1"/>
                          </a:solidFill>
                          <a:effectLst/>
                        </a:rPr>
                        <a:t>-</a:t>
                      </a:r>
                      <a:endParaRPr lang="tr-TR" sz="1400" dirty="0">
                        <a:solidFill>
                          <a:schemeClr val="tx1"/>
                        </a:solidFill>
                        <a:effectLst/>
                        <a:latin typeface="Times New Roman" panose="02020603050405020304" pitchFamily="18" charset="0"/>
                        <a:ea typeface="Times New Roman" panose="02020603050405020304" pitchFamily="18" charset="0"/>
                      </a:endParaRPr>
                    </a:p>
                  </a:txBody>
                  <a:tcPr marL="68580" marR="68580" marT="0" marB="0">
                    <a:solidFill>
                      <a:schemeClr val="accent5">
                        <a:lumMod val="60000"/>
                        <a:lumOff val="40000"/>
                      </a:schemeClr>
                    </a:solidFill>
                  </a:tcPr>
                </a:tc>
                <a:tc>
                  <a:txBody>
                    <a:bodyPr/>
                    <a:lstStyle/>
                    <a:p>
                      <a:pPr marR="95250" algn="ctr">
                        <a:buNone/>
                      </a:pPr>
                      <a:r>
                        <a:rPr lang="tr-TR" sz="1400">
                          <a:solidFill>
                            <a:schemeClr val="tx1"/>
                          </a:solidFill>
                          <a:effectLst/>
                        </a:rPr>
                        <a:t>-</a:t>
                      </a:r>
                      <a:endParaRPr lang="tr-TR" sz="1400">
                        <a:solidFill>
                          <a:schemeClr val="tx1"/>
                        </a:solidFill>
                        <a:effectLst/>
                        <a:latin typeface="Times New Roman" panose="02020603050405020304" pitchFamily="18" charset="0"/>
                        <a:ea typeface="Times New Roman" panose="02020603050405020304" pitchFamily="18" charset="0"/>
                      </a:endParaRPr>
                    </a:p>
                  </a:txBody>
                  <a:tcPr marL="68580" marR="68580" marT="0" marB="0">
                    <a:solidFill>
                      <a:schemeClr val="accent5">
                        <a:lumMod val="60000"/>
                        <a:lumOff val="40000"/>
                      </a:schemeClr>
                    </a:solidFill>
                  </a:tcPr>
                </a:tc>
                <a:extLst>
                  <a:ext uri="{0D108BD9-81ED-4DB2-BD59-A6C34878D82A}">
                    <a16:rowId xmlns:a16="http://schemas.microsoft.com/office/drawing/2014/main" val="2993121007"/>
                  </a:ext>
                </a:extLst>
              </a:tr>
              <a:tr h="213059">
                <a:tc>
                  <a:txBody>
                    <a:bodyPr/>
                    <a:lstStyle/>
                    <a:p>
                      <a:pPr marR="95250">
                        <a:buNone/>
                      </a:pPr>
                      <a:r>
                        <a:rPr lang="tr-TR" sz="1400">
                          <a:solidFill>
                            <a:schemeClr val="tx1"/>
                          </a:solidFill>
                          <a:effectLst/>
                        </a:rPr>
                        <a:t>1985</a:t>
                      </a:r>
                      <a:endParaRPr lang="tr-TR" sz="1400">
                        <a:solidFill>
                          <a:schemeClr val="tx1"/>
                        </a:solidFill>
                        <a:effectLst/>
                        <a:latin typeface="Times New Roman" panose="02020603050405020304" pitchFamily="18" charset="0"/>
                        <a:ea typeface="Times New Roman" panose="02020603050405020304" pitchFamily="18" charset="0"/>
                      </a:endParaRPr>
                    </a:p>
                  </a:txBody>
                  <a:tcPr marL="68580" marR="68580" marT="0" marB="0">
                    <a:solidFill>
                      <a:schemeClr val="accent5">
                        <a:lumMod val="60000"/>
                        <a:lumOff val="40000"/>
                      </a:schemeClr>
                    </a:solidFill>
                  </a:tcPr>
                </a:tc>
                <a:tc>
                  <a:txBody>
                    <a:bodyPr/>
                    <a:lstStyle/>
                    <a:p>
                      <a:pPr marR="95250" algn="ctr">
                        <a:buNone/>
                      </a:pPr>
                      <a:r>
                        <a:rPr lang="tr-TR" sz="1400">
                          <a:solidFill>
                            <a:schemeClr val="tx1"/>
                          </a:solidFill>
                          <a:effectLst/>
                        </a:rPr>
                        <a:t>50.664.458</a:t>
                      </a:r>
                      <a:endParaRPr lang="tr-TR" sz="1400">
                        <a:solidFill>
                          <a:schemeClr val="tx1"/>
                        </a:solidFill>
                        <a:effectLst/>
                        <a:latin typeface="Times New Roman" panose="02020603050405020304" pitchFamily="18" charset="0"/>
                        <a:ea typeface="Times New Roman" panose="02020603050405020304" pitchFamily="18" charset="0"/>
                      </a:endParaRPr>
                    </a:p>
                  </a:txBody>
                  <a:tcPr marL="68580" marR="68580" marT="0" marB="0">
                    <a:solidFill>
                      <a:schemeClr val="accent5">
                        <a:lumMod val="60000"/>
                        <a:lumOff val="40000"/>
                      </a:schemeClr>
                    </a:solidFill>
                  </a:tcPr>
                </a:tc>
                <a:tc>
                  <a:txBody>
                    <a:bodyPr/>
                    <a:lstStyle/>
                    <a:p>
                      <a:pPr marR="95250" algn="ctr">
                        <a:buNone/>
                      </a:pPr>
                      <a:r>
                        <a:rPr lang="tr-TR" sz="1400">
                          <a:solidFill>
                            <a:schemeClr val="tx1"/>
                          </a:solidFill>
                          <a:effectLst/>
                        </a:rPr>
                        <a:t>1982</a:t>
                      </a:r>
                      <a:endParaRPr lang="tr-TR" sz="1400">
                        <a:solidFill>
                          <a:schemeClr val="tx1"/>
                        </a:solidFill>
                        <a:effectLst/>
                        <a:latin typeface="Times New Roman" panose="02020603050405020304" pitchFamily="18" charset="0"/>
                        <a:ea typeface="Times New Roman" panose="02020603050405020304" pitchFamily="18" charset="0"/>
                      </a:endParaRPr>
                    </a:p>
                  </a:txBody>
                  <a:tcPr marL="68580" marR="68580" marT="0" marB="0">
                    <a:solidFill>
                      <a:schemeClr val="accent5">
                        <a:lumMod val="60000"/>
                        <a:lumOff val="40000"/>
                      </a:schemeClr>
                    </a:solidFill>
                  </a:tcPr>
                </a:tc>
                <a:tc>
                  <a:txBody>
                    <a:bodyPr/>
                    <a:lstStyle/>
                    <a:p>
                      <a:pPr marR="95250" algn="ctr">
                        <a:buNone/>
                      </a:pPr>
                      <a:r>
                        <a:rPr lang="tr-TR" sz="1400">
                          <a:solidFill>
                            <a:schemeClr val="tx1"/>
                          </a:solidFill>
                          <a:effectLst/>
                        </a:rPr>
                        <a:t>344 438</a:t>
                      </a:r>
                      <a:endParaRPr lang="tr-TR" sz="1400">
                        <a:solidFill>
                          <a:schemeClr val="tx1"/>
                        </a:solidFill>
                        <a:effectLst/>
                        <a:latin typeface="Times New Roman" panose="02020603050405020304" pitchFamily="18" charset="0"/>
                        <a:ea typeface="Times New Roman" panose="02020603050405020304" pitchFamily="18" charset="0"/>
                      </a:endParaRPr>
                    </a:p>
                  </a:txBody>
                  <a:tcPr marL="68580" marR="68580" marT="0" marB="0">
                    <a:solidFill>
                      <a:schemeClr val="accent5">
                        <a:lumMod val="60000"/>
                        <a:lumOff val="40000"/>
                      </a:schemeClr>
                    </a:solidFill>
                  </a:tcPr>
                </a:tc>
                <a:tc>
                  <a:txBody>
                    <a:bodyPr/>
                    <a:lstStyle/>
                    <a:p>
                      <a:pPr marR="95250" algn="ctr">
                        <a:buNone/>
                      </a:pPr>
                      <a:r>
                        <a:rPr lang="tr-TR" sz="1400">
                          <a:solidFill>
                            <a:schemeClr val="tx1"/>
                          </a:solidFill>
                          <a:effectLst/>
                        </a:rPr>
                        <a:t>% 0.06</a:t>
                      </a:r>
                      <a:endParaRPr lang="tr-TR" sz="1400">
                        <a:solidFill>
                          <a:schemeClr val="tx1"/>
                        </a:solidFill>
                        <a:effectLst/>
                        <a:latin typeface="Times New Roman" panose="02020603050405020304" pitchFamily="18" charset="0"/>
                        <a:ea typeface="Times New Roman" panose="02020603050405020304" pitchFamily="18" charset="0"/>
                      </a:endParaRPr>
                    </a:p>
                  </a:txBody>
                  <a:tcPr marL="68580" marR="68580" marT="0" marB="0">
                    <a:solidFill>
                      <a:schemeClr val="accent5">
                        <a:lumMod val="60000"/>
                        <a:lumOff val="40000"/>
                      </a:schemeClr>
                    </a:solidFill>
                  </a:tcPr>
                </a:tc>
                <a:tc>
                  <a:txBody>
                    <a:bodyPr/>
                    <a:lstStyle/>
                    <a:p>
                      <a:pPr marR="95250" algn="ctr">
                        <a:buNone/>
                      </a:pPr>
                      <a:r>
                        <a:rPr lang="tr-TR" sz="1400">
                          <a:solidFill>
                            <a:schemeClr val="tx1"/>
                          </a:solidFill>
                          <a:effectLst/>
                        </a:rPr>
                        <a:t>-</a:t>
                      </a:r>
                      <a:endParaRPr lang="tr-TR" sz="1400">
                        <a:solidFill>
                          <a:schemeClr val="tx1"/>
                        </a:solidFill>
                        <a:effectLst/>
                        <a:latin typeface="Times New Roman" panose="02020603050405020304" pitchFamily="18" charset="0"/>
                        <a:ea typeface="Times New Roman" panose="02020603050405020304" pitchFamily="18" charset="0"/>
                      </a:endParaRPr>
                    </a:p>
                  </a:txBody>
                  <a:tcPr marL="68580" marR="68580" marT="0" marB="0">
                    <a:solidFill>
                      <a:schemeClr val="accent5">
                        <a:lumMod val="60000"/>
                        <a:lumOff val="40000"/>
                      </a:schemeClr>
                    </a:solidFill>
                  </a:tcPr>
                </a:tc>
                <a:tc>
                  <a:txBody>
                    <a:bodyPr/>
                    <a:lstStyle/>
                    <a:p>
                      <a:pPr marR="95250" algn="ctr">
                        <a:buNone/>
                      </a:pPr>
                      <a:r>
                        <a:rPr lang="tr-TR" sz="1400">
                          <a:solidFill>
                            <a:schemeClr val="tx1"/>
                          </a:solidFill>
                          <a:effectLst/>
                        </a:rPr>
                        <a:t>-</a:t>
                      </a:r>
                      <a:endParaRPr lang="tr-TR" sz="1400">
                        <a:solidFill>
                          <a:schemeClr val="tx1"/>
                        </a:solidFill>
                        <a:effectLst/>
                        <a:latin typeface="Times New Roman" panose="02020603050405020304" pitchFamily="18" charset="0"/>
                        <a:ea typeface="Times New Roman" panose="02020603050405020304" pitchFamily="18" charset="0"/>
                      </a:endParaRPr>
                    </a:p>
                  </a:txBody>
                  <a:tcPr marL="68580" marR="68580" marT="0" marB="0">
                    <a:solidFill>
                      <a:schemeClr val="accent5">
                        <a:lumMod val="60000"/>
                        <a:lumOff val="40000"/>
                      </a:schemeClr>
                    </a:solidFill>
                  </a:tcPr>
                </a:tc>
                <a:extLst>
                  <a:ext uri="{0D108BD9-81ED-4DB2-BD59-A6C34878D82A}">
                    <a16:rowId xmlns:a16="http://schemas.microsoft.com/office/drawing/2014/main" val="1485559300"/>
                  </a:ext>
                </a:extLst>
              </a:tr>
              <a:tr h="213059">
                <a:tc>
                  <a:txBody>
                    <a:bodyPr/>
                    <a:lstStyle/>
                    <a:p>
                      <a:pPr marR="95250">
                        <a:buNone/>
                      </a:pPr>
                      <a:r>
                        <a:rPr lang="tr-TR" sz="1400">
                          <a:solidFill>
                            <a:schemeClr val="tx1"/>
                          </a:solidFill>
                          <a:effectLst/>
                        </a:rPr>
                        <a:t>1990</a:t>
                      </a:r>
                      <a:endParaRPr lang="tr-TR" sz="1400">
                        <a:solidFill>
                          <a:schemeClr val="tx1"/>
                        </a:solidFill>
                        <a:effectLst/>
                        <a:latin typeface="Times New Roman" panose="02020603050405020304" pitchFamily="18" charset="0"/>
                        <a:ea typeface="Times New Roman" panose="02020603050405020304" pitchFamily="18" charset="0"/>
                      </a:endParaRPr>
                    </a:p>
                  </a:txBody>
                  <a:tcPr marL="68580" marR="68580" marT="0" marB="0">
                    <a:solidFill>
                      <a:schemeClr val="accent5">
                        <a:lumMod val="60000"/>
                        <a:lumOff val="40000"/>
                      </a:schemeClr>
                    </a:solidFill>
                  </a:tcPr>
                </a:tc>
                <a:tc>
                  <a:txBody>
                    <a:bodyPr/>
                    <a:lstStyle/>
                    <a:p>
                      <a:pPr marR="95250" algn="ctr">
                        <a:buNone/>
                      </a:pPr>
                      <a:r>
                        <a:rPr lang="tr-TR" sz="1400" dirty="0">
                          <a:solidFill>
                            <a:schemeClr val="tx1"/>
                          </a:solidFill>
                          <a:effectLst/>
                        </a:rPr>
                        <a:t>56.473.035</a:t>
                      </a:r>
                      <a:endParaRPr lang="tr-TR" sz="1400" dirty="0">
                        <a:solidFill>
                          <a:schemeClr val="tx1"/>
                        </a:solidFill>
                        <a:effectLst/>
                        <a:latin typeface="Times New Roman" panose="02020603050405020304" pitchFamily="18" charset="0"/>
                        <a:ea typeface="Times New Roman" panose="02020603050405020304" pitchFamily="18" charset="0"/>
                      </a:endParaRPr>
                    </a:p>
                  </a:txBody>
                  <a:tcPr marL="68580" marR="68580" marT="0" marB="0">
                    <a:solidFill>
                      <a:schemeClr val="accent5">
                        <a:lumMod val="60000"/>
                        <a:lumOff val="40000"/>
                      </a:schemeClr>
                    </a:solidFill>
                  </a:tcPr>
                </a:tc>
                <a:tc>
                  <a:txBody>
                    <a:bodyPr/>
                    <a:lstStyle/>
                    <a:p>
                      <a:pPr marR="95250" algn="ctr">
                        <a:buNone/>
                      </a:pPr>
                      <a:r>
                        <a:rPr lang="tr-TR" sz="1400">
                          <a:solidFill>
                            <a:schemeClr val="tx1"/>
                          </a:solidFill>
                          <a:effectLst/>
                        </a:rPr>
                        <a:t>1987</a:t>
                      </a:r>
                      <a:endParaRPr lang="tr-TR" sz="1400">
                        <a:solidFill>
                          <a:schemeClr val="tx1"/>
                        </a:solidFill>
                        <a:effectLst/>
                        <a:latin typeface="Times New Roman" panose="02020603050405020304" pitchFamily="18" charset="0"/>
                        <a:ea typeface="Times New Roman" panose="02020603050405020304" pitchFamily="18" charset="0"/>
                      </a:endParaRPr>
                    </a:p>
                  </a:txBody>
                  <a:tcPr marL="68580" marR="68580" marT="0" marB="0">
                    <a:solidFill>
                      <a:schemeClr val="accent5">
                        <a:lumMod val="60000"/>
                        <a:lumOff val="40000"/>
                      </a:schemeClr>
                    </a:solidFill>
                  </a:tcPr>
                </a:tc>
                <a:tc>
                  <a:txBody>
                    <a:bodyPr/>
                    <a:lstStyle/>
                    <a:p>
                      <a:pPr marR="95250" algn="ctr">
                        <a:buNone/>
                      </a:pPr>
                      <a:r>
                        <a:rPr lang="tr-TR" sz="1400">
                          <a:solidFill>
                            <a:schemeClr val="tx1"/>
                          </a:solidFill>
                          <a:effectLst/>
                        </a:rPr>
                        <a:t>298 591</a:t>
                      </a:r>
                      <a:endParaRPr lang="tr-TR" sz="1400">
                        <a:solidFill>
                          <a:schemeClr val="tx1"/>
                        </a:solidFill>
                        <a:effectLst/>
                        <a:latin typeface="Times New Roman" panose="02020603050405020304" pitchFamily="18" charset="0"/>
                        <a:ea typeface="Times New Roman" panose="02020603050405020304" pitchFamily="18" charset="0"/>
                      </a:endParaRPr>
                    </a:p>
                  </a:txBody>
                  <a:tcPr marL="68580" marR="68580" marT="0" marB="0">
                    <a:solidFill>
                      <a:schemeClr val="accent5">
                        <a:lumMod val="60000"/>
                        <a:lumOff val="40000"/>
                      </a:schemeClr>
                    </a:solidFill>
                  </a:tcPr>
                </a:tc>
                <a:tc>
                  <a:txBody>
                    <a:bodyPr/>
                    <a:lstStyle/>
                    <a:p>
                      <a:pPr marR="95250" algn="ctr">
                        <a:buNone/>
                      </a:pPr>
                      <a:r>
                        <a:rPr lang="tr-TR" sz="1400">
                          <a:solidFill>
                            <a:schemeClr val="tx1"/>
                          </a:solidFill>
                          <a:effectLst/>
                        </a:rPr>
                        <a:t>% 0.05</a:t>
                      </a:r>
                      <a:endParaRPr lang="tr-TR" sz="1400">
                        <a:solidFill>
                          <a:schemeClr val="tx1"/>
                        </a:solidFill>
                        <a:effectLst/>
                        <a:latin typeface="Times New Roman" panose="02020603050405020304" pitchFamily="18" charset="0"/>
                        <a:ea typeface="Times New Roman" panose="02020603050405020304" pitchFamily="18" charset="0"/>
                      </a:endParaRPr>
                    </a:p>
                  </a:txBody>
                  <a:tcPr marL="68580" marR="68580" marT="0" marB="0">
                    <a:solidFill>
                      <a:schemeClr val="accent5">
                        <a:lumMod val="60000"/>
                        <a:lumOff val="40000"/>
                      </a:schemeClr>
                    </a:solidFill>
                  </a:tcPr>
                </a:tc>
                <a:tc>
                  <a:txBody>
                    <a:bodyPr/>
                    <a:lstStyle/>
                    <a:p>
                      <a:pPr marR="95250" algn="ctr">
                        <a:buNone/>
                      </a:pPr>
                      <a:r>
                        <a:rPr lang="tr-TR" sz="1400">
                          <a:solidFill>
                            <a:schemeClr val="tx1"/>
                          </a:solidFill>
                          <a:effectLst/>
                        </a:rPr>
                        <a:t>286 576</a:t>
                      </a:r>
                      <a:endParaRPr lang="tr-TR" sz="1400">
                        <a:solidFill>
                          <a:schemeClr val="tx1"/>
                        </a:solidFill>
                        <a:effectLst/>
                        <a:latin typeface="Times New Roman" panose="02020603050405020304" pitchFamily="18" charset="0"/>
                        <a:ea typeface="Times New Roman" panose="02020603050405020304" pitchFamily="18" charset="0"/>
                      </a:endParaRPr>
                    </a:p>
                  </a:txBody>
                  <a:tcPr marL="68580" marR="68580" marT="0" marB="0">
                    <a:solidFill>
                      <a:schemeClr val="accent5">
                        <a:lumMod val="60000"/>
                        <a:lumOff val="40000"/>
                      </a:schemeClr>
                    </a:solidFill>
                  </a:tcPr>
                </a:tc>
                <a:tc>
                  <a:txBody>
                    <a:bodyPr/>
                    <a:lstStyle/>
                    <a:p>
                      <a:pPr marR="95250" algn="ctr">
                        <a:buNone/>
                      </a:pPr>
                      <a:r>
                        <a:rPr lang="tr-TR" sz="1400" b="0" dirty="0">
                          <a:solidFill>
                            <a:schemeClr val="tx1"/>
                          </a:solidFill>
                          <a:effectLst/>
                        </a:rPr>
                        <a:t>12 015</a:t>
                      </a:r>
                      <a:endParaRPr lang="tr-TR" sz="1400" b="0" dirty="0">
                        <a:solidFill>
                          <a:schemeClr val="tx1"/>
                        </a:solidFill>
                        <a:effectLst/>
                        <a:latin typeface="Times New Roman" panose="02020603050405020304" pitchFamily="18" charset="0"/>
                        <a:ea typeface="Times New Roman" panose="02020603050405020304" pitchFamily="18" charset="0"/>
                      </a:endParaRPr>
                    </a:p>
                  </a:txBody>
                  <a:tcPr marL="68580" marR="68580" marT="0" marB="0">
                    <a:solidFill>
                      <a:schemeClr val="accent5">
                        <a:lumMod val="60000"/>
                        <a:lumOff val="40000"/>
                      </a:schemeClr>
                    </a:solidFill>
                  </a:tcPr>
                </a:tc>
                <a:extLst>
                  <a:ext uri="{0D108BD9-81ED-4DB2-BD59-A6C34878D82A}">
                    <a16:rowId xmlns:a16="http://schemas.microsoft.com/office/drawing/2014/main" val="2264321299"/>
                  </a:ext>
                </a:extLst>
              </a:tr>
              <a:tr h="213059">
                <a:tc>
                  <a:txBody>
                    <a:bodyPr/>
                    <a:lstStyle/>
                    <a:p>
                      <a:pPr marR="95250">
                        <a:buNone/>
                      </a:pPr>
                      <a:r>
                        <a:rPr lang="tr-TR" sz="1400">
                          <a:solidFill>
                            <a:schemeClr val="tx1"/>
                          </a:solidFill>
                          <a:effectLst/>
                        </a:rPr>
                        <a:t>1990</a:t>
                      </a:r>
                      <a:endParaRPr lang="tr-TR" sz="1400">
                        <a:solidFill>
                          <a:schemeClr val="tx1"/>
                        </a:solidFill>
                        <a:effectLst/>
                        <a:latin typeface="Times New Roman" panose="02020603050405020304" pitchFamily="18" charset="0"/>
                        <a:ea typeface="Times New Roman" panose="02020603050405020304" pitchFamily="18" charset="0"/>
                      </a:endParaRPr>
                    </a:p>
                  </a:txBody>
                  <a:tcPr marL="68580" marR="68580" marT="0" marB="0">
                    <a:solidFill>
                      <a:schemeClr val="accent5">
                        <a:lumMod val="60000"/>
                        <a:lumOff val="40000"/>
                      </a:schemeClr>
                    </a:solidFill>
                  </a:tcPr>
                </a:tc>
                <a:tc>
                  <a:txBody>
                    <a:bodyPr/>
                    <a:lstStyle/>
                    <a:p>
                      <a:pPr marR="95250" algn="ctr">
                        <a:buNone/>
                      </a:pPr>
                      <a:r>
                        <a:rPr lang="tr-TR" sz="1400">
                          <a:solidFill>
                            <a:schemeClr val="tx1"/>
                          </a:solidFill>
                          <a:effectLst/>
                        </a:rPr>
                        <a:t>56.473.035</a:t>
                      </a:r>
                      <a:endParaRPr lang="tr-TR" sz="1400">
                        <a:solidFill>
                          <a:schemeClr val="tx1"/>
                        </a:solidFill>
                        <a:effectLst/>
                        <a:latin typeface="Times New Roman" panose="02020603050405020304" pitchFamily="18" charset="0"/>
                        <a:ea typeface="Times New Roman" panose="02020603050405020304" pitchFamily="18" charset="0"/>
                      </a:endParaRPr>
                    </a:p>
                  </a:txBody>
                  <a:tcPr marL="68580" marR="68580" marT="0" marB="0">
                    <a:solidFill>
                      <a:schemeClr val="accent5">
                        <a:lumMod val="60000"/>
                        <a:lumOff val="40000"/>
                      </a:schemeClr>
                    </a:solidFill>
                  </a:tcPr>
                </a:tc>
                <a:tc>
                  <a:txBody>
                    <a:bodyPr/>
                    <a:lstStyle/>
                    <a:p>
                      <a:pPr marR="95250" algn="ctr">
                        <a:buNone/>
                      </a:pPr>
                      <a:r>
                        <a:rPr lang="tr-TR" sz="1400">
                          <a:solidFill>
                            <a:schemeClr val="tx1"/>
                          </a:solidFill>
                          <a:effectLst/>
                        </a:rPr>
                        <a:t>1992</a:t>
                      </a:r>
                      <a:endParaRPr lang="tr-TR" sz="1400">
                        <a:solidFill>
                          <a:schemeClr val="tx1"/>
                        </a:solidFill>
                        <a:effectLst/>
                        <a:latin typeface="Times New Roman" panose="02020603050405020304" pitchFamily="18" charset="0"/>
                        <a:ea typeface="Times New Roman" panose="02020603050405020304" pitchFamily="18" charset="0"/>
                      </a:endParaRPr>
                    </a:p>
                  </a:txBody>
                  <a:tcPr marL="68580" marR="68580" marT="0" marB="0">
                    <a:solidFill>
                      <a:schemeClr val="accent5">
                        <a:lumMod val="60000"/>
                        <a:lumOff val="40000"/>
                      </a:schemeClr>
                    </a:solidFill>
                  </a:tcPr>
                </a:tc>
                <a:tc>
                  <a:txBody>
                    <a:bodyPr/>
                    <a:lstStyle/>
                    <a:p>
                      <a:pPr marR="95250" algn="ctr">
                        <a:buNone/>
                      </a:pPr>
                      <a:r>
                        <a:rPr lang="tr-TR" sz="1400">
                          <a:solidFill>
                            <a:schemeClr val="tx1"/>
                          </a:solidFill>
                          <a:effectLst/>
                        </a:rPr>
                        <a:t>254 936</a:t>
                      </a:r>
                      <a:endParaRPr lang="tr-TR" sz="1400">
                        <a:solidFill>
                          <a:schemeClr val="tx1"/>
                        </a:solidFill>
                        <a:effectLst/>
                        <a:latin typeface="Times New Roman" panose="02020603050405020304" pitchFamily="18" charset="0"/>
                        <a:ea typeface="Times New Roman" panose="02020603050405020304" pitchFamily="18" charset="0"/>
                      </a:endParaRPr>
                    </a:p>
                  </a:txBody>
                  <a:tcPr marL="68580" marR="68580" marT="0" marB="0">
                    <a:solidFill>
                      <a:schemeClr val="accent5">
                        <a:lumMod val="60000"/>
                        <a:lumOff val="40000"/>
                      </a:schemeClr>
                    </a:solidFill>
                  </a:tcPr>
                </a:tc>
                <a:tc>
                  <a:txBody>
                    <a:bodyPr/>
                    <a:lstStyle/>
                    <a:p>
                      <a:pPr marR="95250" algn="ctr">
                        <a:buNone/>
                      </a:pPr>
                      <a:r>
                        <a:rPr lang="tr-TR" sz="1400">
                          <a:solidFill>
                            <a:schemeClr val="tx1"/>
                          </a:solidFill>
                          <a:effectLst/>
                        </a:rPr>
                        <a:t>% 0.04</a:t>
                      </a:r>
                      <a:endParaRPr lang="tr-TR" sz="1400">
                        <a:solidFill>
                          <a:schemeClr val="tx1"/>
                        </a:solidFill>
                        <a:effectLst/>
                        <a:latin typeface="Times New Roman" panose="02020603050405020304" pitchFamily="18" charset="0"/>
                        <a:ea typeface="Times New Roman" panose="02020603050405020304" pitchFamily="18" charset="0"/>
                      </a:endParaRPr>
                    </a:p>
                  </a:txBody>
                  <a:tcPr marL="68580" marR="68580" marT="0" marB="0">
                    <a:solidFill>
                      <a:schemeClr val="accent5">
                        <a:lumMod val="60000"/>
                        <a:lumOff val="40000"/>
                      </a:schemeClr>
                    </a:solidFill>
                  </a:tcPr>
                </a:tc>
                <a:tc>
                  <a:txBody>
                    <a:bodyPr/>
                    <a:lstStyle/>
                    <a:p>
                      <a:pPr marR="95250" algn="ctr">
                        <a:buNone/>
                      </a:pPr>
                      <a:r>
                        <a:rPr lang="tr-TR" sz="1400">
                          <a:solidFill>
                            <a:schemeClr val="tx1"/>
                          </a:solidFill>
                          <a:effectLst/>
                        </a:rPr>
                        <a:t>252 131</a:t>
                      </a:r>
                      <a:endParaRPr lang="tr-TR" sz="1400">
                        <a:solidFill>
                          <a:schemeClr val="tx1"/>
                        </a:solidFill>
                        <a:effectLst/>
                        <a:latin typeface="Times New Roman" panose="02020603050405020304" pitchFamily="18" charset="0"/>
                        <a:ea typeface="Times New Roman" panose="02020603050405020304" pitchFamily="18" charset="0"/>
                      </a:endParaRPr>
                    </a:p>
                  </a:txBody>
                  <a:tcPr marL="68580" marR="68580" marT="0" marB="0">
                    <a:solidFill>
                      <a:schemeClr val="accent5">
                        <a:lumMod val="60000"/>
                        <a:lumOff val="40000"/>
                      </a:schemeClr>
                    </a:solidFill>
                  </a:tcPr>
                </a:tc>
                <a:tc>
                  <a:txBody>
                    <a:bodyPr/>
                    <a:lstStyle/>
                    <a:p>
                      <a:pPr marR="95250" algn="ctr">
                        <a:buNone/>
                      </a:pPr>
                      <a:r>
                        <a:rPr lang="tr-TR" sz="1400" b="0">
                          <a:solidFill>
                            <a:schemeClr val="tx1"/>
                          </a:solidFill>
                          <a:effectLst/>
                        </a:rPr>
                        <a:t>12 805</a:t>
                      </a:r>
                      <a:endParaRPr lang="tr-TR" sz="1400" b="0">
                        <a:solidFill>
                          <a:schemeClr val="tx1"/>
                        </a:solidFill>
                        <a:effectLst/>
                        <a:latin typeface="Times New Roman" panose="02020603050405020304" pitchFamily="18" charset="0"/>
                        <a:ea typeface="Times New Roman" panose="02020603050405020304" pitchFamily="18" charset="0"/>
                      </a:endParaRPr>
                    </a:p>
                  </a:txBody>
                  <a:tcPr marL="68580" marR="68580" marT="0" marB="0">
                    <a:solidFill>
                      <a:schemeClr val="accent5">
                        <a:lumMod val="60000"/>
                        <a:lumOff val="40000"/>
                      </a:schemeClr>
                    </a:solidFill>
                  </a:tcPr>
                </a:tc>
                <a:extLst>
                  <a:ext uri="{0D108BD9-81ED-4DB2-BD59-A6C34878D82A}">
                    <a16:rowId xmlns:a16="http://schemas.microsoft.com/office/drawing/2014/main" val="4163109991"/>
                  </a:ext>
                </a:extLst>
              </a:tr>
              <a:tr h="213059">
                <a:tc>
                  <a:txBody>
                    <a:bodyPr/>
                    <a:lstStyle/>
                    <a:p>
                      <a:pPr marR="95250">
                        <a:buNone/>
                      </a:pPr>
                      <a:r>
                        <a:rPr lang="tr-TR" sz="1400">
                          <a:solidFill>
                            <a:schemeClr val="tx1"/>
                          </a:solidFill>
                          <a:effectLst/>
                        </a:rPr>
                        <a:t>1990</a:t>
                      </a:r>
                      <a:endParaRPr lang="tr-TR" sz="1400">
                        <a:solidFill>
                          <a:schemeClr val="tx1"/>
                        </a:solidFill>
                        <a:effectLst/>
                        <a:latin typeface="Times New Roman" panose="02020603050405020304" pitchFamily="18" charset="0"/>
                        <a:ea typeface="Times New Roman" panose="02020603050405020304" pitchFamily="18" charset="0"/>
                      </a:endParaRPr>
                    </a:p>
                  </a:txBody>
                  <a:tcPr marL="68580" marR="68580" marT="0" marB="0">
                    <a:solidFill>
                      <a:schemeClr val="accent5">
                        <a:lumMod val="60000"/>
                        <a:lumOff val="40000"/>
                      </a:schemeClr>
                    </a:solidFill>
                  </a:tcPr>
                </a:tc>
                <a:tc>
                  <a:txBody>
                    <a:bodyPr/>
                    <a:lstStyle/>
                    <a:p>
                      <a:pPr marR="95250" algn="ctr">
                        <a:buNone/>
                      </a:pPr>
                      <a:r>
                        <a:rPr lang="tr-TR" sz="1400" dirty="0">
                          <a:solidFill>
                            <a:schemeClr val="tx1"/>
                          </a:solidFill>
                          <a:effectLst/>
                        </a:rPr>
                        <a:t>56.473.035</a:t>
                      </a:r>
                      <a:endParaRPr lang="tr-TR" sz="1400" dirty="0">
                        <a:solidFill>
                          <a:schemeClr val="tx1"/>
                        </a:solidFill>
                        <a:effectLst/>
                        <a:latin typeface="Times New Roman" panose="02020603050405020304" pitchFamily="18" charset="0"/>
                        <a:ea typeface="Times New Roman" panose="02020603050405020304" pitchFamily="18" charset="0"/>
                      </a:endParaRPr>
                    </a:p>
                  </a:txBody>
                  <a:tcPr marL="68580" marR="68580" marT="0" marB="0">
                    <a:solidFill>
                      <a:schemeClr val="accent5">
                        <a:lumMod val="60000"/>
                        <a:lumOff val="40000"/>
                      </a:schemeClr>
                    </a:solidFill>
                  </a:tcPr>
                </a:tc>
                <a:tc>
                  <a:txBody>
                    <a:bodyPr/>
                    <a:lstStyle/>
                    <a:p>
                      <a:pPr marR="95250" algn="ctr">
                        <a:buNone/>
                      </a:pPr>
                      <a:r>
                        <a:rPr lang="tr-TR" sz="1400" dirty="0">
                          <a:solidFill>
                            <a:schemeClr val="tx1"/>
                          </a:solidFill>
                          <a:effectLst/>
                        </a:rPr>
                        <a:t>1997</a:t>
                      </a:r>
                      <a:endParaRPr lang="tr-TR" sz="1400" dirty="0">
                        <a:solidFill>
                          <a:schemeClr val="tx1"/>
                        </a:solidFill>
                        <a:effectLst/>
                        <a:latin typeface="Times New Roman" panose="02020603050405020304" pitchFamily="18" charset="0"/>
                        <a:ea typeface="Times New Roman" panose="02020603050405020304" pitchFamily="18" charset="0"/>
                      </a:endParaRPr>
                    </a:p>
                  </a:txBody>
                  <a:tcPr marL="68580" marR="68580" marT="0" marB="0">
                    <a:solidFill>
                      <a:schemeClr val="accent5">
                        <a:lumMod val="60000"/>
                        <a:lumOff val="40000"/>
                      </a:schemeClr>
                    </a:solidFill>
                  </a:tcPr>
                </a:tc>
                <a:tc>
                  <a:txBody>
                    <a:bodyPr/>
                    <a:lstStyle/>
                    <a:p>
                      <a:pPr marR="95250" algn="ctr">
                        <a:buNone/>
                      </a:pPr>
                      <a:r>
                        <a:rPr lang="tr-TR" sz="1400">
                          <a:solidFill>
                            <a:schemeClr val="tx1"/>
                          </a:solidFill>
                          <a:effectLst/>
                        </a:rPr>
                        <a:t>292 166</a:t>
                      </a:r>
                      <a:endParaRPr lang="tr-TR" sz="1400">
                        <a:solidFill>
                          <a:schemeClr val="tx1"/>
                        </a:solidFill>
                        <a:effectLst/>
                        <a:latin typeface="Times New Roman" panose="02020603050405020304" pitchFamily="18" charset="0"/>
                        <a:ea typeface="Times New Roman" panose="02020603050405020304" pitchFamily="18" charset="0"/>
                      </a:endParaRPr>
                    </a:p>
                  </a:txBody>
                  <a:tcPr marL="68580" marR="68580" marT="0" marB="0">
                    <a:solidFill>
                      <a:schemeClr val="accent5">
                        <a:lumMod val="60000"/>
                        <a:lumOff val="40000"/>
                      </a:schemeClr>
                    </a:solidFill>
                  </a:tcPr>
                </a:tc>
                <a:tc>
                  <a:txBody>
                    <a:bodyPr/>
                    <a:lstStyle/>
                    <a:p>
                      <a:pPr marR="95250" algn="ctr">
                        <a:buNone/>
                      </a:pPr>
                      <a:r>
                        <a:rPr lang="tr-TR" sz="1400">
                          <a:solidFill>
                            <a:schemeClr val="tx1"/>
                          </a:solidFill>
                          <a:effectLst/>
                        </a:rPr>
                        <a:t>% 0.05</a:t>
                      </a:r>
                      <a:endParaRPr lang="tr-TR" sz="1400">
                        <a:solidFill>
                          <a:schemeClr val="tx1"/>
                        </a:solidFill>
                        <a:effectLst/>
                        <a:latin typeface="Times New Roman" panose="02020603050405020304" pitchFamily="18" charset="0"/>
                        <a:ea typeface="Times New Roman" panose="02020603050405020304" pitchFamily="18" charset="0"/>
                      </a:endParaRPr>
                    </a:p>
                  </a:txBody>
                  <a:tcPr marL="68580" marR="68580" marT="0" marB="0">
                    <a:solidFill>
                      <a:schemeClr val="accent5">
                        <a:lumMod val="60000"/>
                        <a:lumOff val="40000"/>
                      </a:schemeClr>
                    </a:solidFill>
                  </a:tcPr>
                </a:tc>
                <a:tc>
                  <a:txBody>
                    <a:bodyPr/>
                    <a:lstStyle/>
                    <a:p>
                      <a:pPr marR="95250" algn="ctr">
                        <a:buNone/>
                      </a:pPr>
                      <a:r>
                        <a:rPr lang="tr-TR" sz="1400">
                          <a:solidFill>
                            <a:schemeClr val="tx1"/>
                          </a:solidFill>
                          <a:effectLst/>
                        </a:rPr>
                        <a:t>275 757</a:t>
                      </a:r>
                      <a:endParaRPr lang="tr-TR" sz="1400">
                        <a:solidFill>
                          <a:schemeClr val="tx1"/>
                        </a:solidFill>
                        <a:effectLst/>
                        <a:latin typeface="Times New Roman" panose="02020603050405020304" pitchFamily="18" charset="0"/>
                        <a:ea typeface="Times New Roman" panose="02020603050405020304" pitchFamily="18" charset="0"/>
                      </a:endParaRPr>
                    </a:p>
                  </a:txBody>
                  <a:tcPr marL="68580" marR="68580" marT="0" marB="0">
                    <a:solidFill>
                      <a:schemeClr val="accent5">
                        <a:lumMod val="60000"/>
                        <a:lumOff val="40000"/>
                      </a:schemeClr>
                    </a:solidFill>
                  </a:tcPr>
                </a:tc>
                <a:tc>
                  <a:txBody>
                    <a:bodyPr/>
                    <a:lstStyle/>
                    <a:p>
                      <a:pPr marR="95250" algn="ctr">
                        <a:buNone/>
                      </a:pPr>
                      <a:r>
                        <a:rPr lang="tr-TR" sz="1400" b="0" dirty="0">
                          <a:solidFill>
                            <a:schemeClr val="tx1"/>
                          </a:solidFill>
                          <a:effectLst/>
                        </a:rPr>
                        <a:t>17 409</a:t>
                      </a:r>
                      <a:endParaRPr lang="tr-TR" sz="1400" b="0" dirty="0">
                        <a:solidFill>
                          <a:schemeClr val="tx1"/>
                        </a:solidFill>
                        <a:effectLst/>
                        <a:latin typeface="Times New Roman" panose="02020603050405020304" pitchFamily="18" charset="0"/>
                        <a:ea typeface="Times New Roman" panose="02020603050405020304" pitchFamily="18" charset="0"/>
                      </a:endParaRPr>
                    </a:p>
                  </a:txBody>
                  <a:tcPr marL="68580" marR="68580" marT="0" marB="0">
                    <a:solidFill>
                      <a:schemeClr val="accent5">
                        <a:lumMod val="60000"/>
                        <a:lumOff val="40000"/>
                      </a:schemeClr>
                    </a:solidFill>
                  </a:tcPr>
                </a:tc>
                <a:extLst>
                  <a:ext uri="{0D108BD9-81ED-4DB2-BD59-A6C34878D82A}">
                    <a16:rowId xmlns:a16="http://schemas.microsoft.com/office/drawing/2014/main" val="1954141539"/>
                  </a:ext>
                </a:extLst>
              </a:tr>
              <a:tr h="213059">
                <a:tc>
                  <a:txBody>
                    <a:bodyPr/>
                    <a:lstStyle/>
                    <a:p>
                      <a:pPr marR="95250">
                        <a:buNone/>
                      </a:pPr>
                      <a:r>
                        <a:rPr lang="tr-TR" sz="1400">
                          <a:solidFill>
                            <a:schemeClr val="tx1"/>
                          </a:solidFill>
                          <a:effectLst/>
                        </a:rPr>
                        <a:t>2000 </a:t>
                      </a:r>
                      <a:endParaRPr lang="tr-TR" sz="1400">
                        <a:solidFill>
                          <a:schemeClr val="tx1"/>
                        </a:solidFill>
                        <a:effectLst/>
                        <a:latin typeface="Times New Roman" panose="02020603050405020304" pitchFamily="18" charset="0"/>
                        <a:ea typeface="Times New Roman" panose="02020603050405020304" pitchFamily="18" charset="0"/>
                      </a:endParaRPr>
                    </a:p>
                  </a:txBody>
                  <a:tcPr marL="68580" marR="68580" marT="0" marB="0">
                    <a:solidFill>
                      <a:schemeClr val="accent5">
                        <a:lumMod val="60000"/>
                        <a:lumOff val="40000"/>
                      </a:schemeClr>
                    </a:solidFill>
                  </a:tcPr>
                </a:tc>
                <a:tc>
                  <a:txBody>
                    <a:bodyPr/>
                    <a:lstStyle/>
                    <a:p>
                      <a:pPr marR="95250" algn="ctr">
                        <a:buNone/>
                      </a:pPr>
                      <a:r>
                        <a:rPr lang="tr-TR" sz="1400">
                          <a:solidFill>
                            <a:schemeClr val="tx1"/>
                          </a:solidFill>
                          <a:effectLst/>
                        </a:rPr>
                        <a:t>67.844.903</a:t>
                      </a:r>
                      <a:endParaRPr lang="tr-TR" sz="1400">
                        <a:solidFill>
                          <a:schemeClr val="tx1"/>
                        </a:solidFill>
                        <a:effectLst/>
                        <a:latin typeface="Times New Roman" panose="02020603050405020304" pitchFamily="18" charset="0"/>
                        <a:ea typeface="Times New Roman" panose="02020603050405020304" pitchFamily="18" charset="0"/>
                      </a:endParaRPr>
                    </a:p>
                  </a:txBody>
                  <a:tcPr marL="68580" marR="68580" marT="0" marB="0">
                    <a:solidFill>
                      <a:schemeClr val="accent5">
                        <a:lumMod val="60000"/>
                        <a:lumOff val="40000"/>
                      </a:schemeClr>
                    </a:solidFill>
                  </a:tcPr>
                </a:tc>
                <a:tc>
                  <a:txBody>
                    <a:bodyPr/>
                    <a:lstStyle/>
                    <a:p>
                      <a:pPr marR="95250" algn="ctr">
                        <a:buNone/>
                      </a:pPr>
                      <a:r>
                        <a:rPr lang="tr-TR" sz="1400" dirty="0">
                          <a:solidFill>
                            <a:schemeClr val="tx1"/>
                          </a:solidFill>
                          <a:effectLst/>
                        </a:rPr>
                        <a:t>2003</a:t>
                      </a:r>
                      <a:endParaRPr lang="tr-TR" sz="1400" dirty="0">
                        <a:solidFill>
                          <a:schemeClr val="tx1"/>
                        </a:solidFill>
                        <a:effectLst/>
                        <a:latin typeface="Times New Roman" panose="02020603050405020304" pitchFamily="18" charset="0"/>
                        <a:ea typeface="Times New Roman" panose="02020603050405020304" pitchFamily="18" charset="0"/>
                      </a:endParaRPr>
                    </a:p>
                  </a:txBody>
                  <a:tcPr marL="68580" marR="68580" marT="0" marB="0">
                    <a:solidFill>
                      <a:schemeClr val="accent5">
                        <a:lumMod val="60000"/>
                        <a:lumOff val="40000"/>
                      </a:schemeClr>
                    </a:solidFill>
                  </a:tcPr>
                </a:tc>
                <a:tc>
                  <a:txBody>
                    <a:bodyPr/>
                    <a:lstStyle/>
                    <a:p>
                      <a:pPr marR="95250" algn="ctr">
                        <a:buNone/>
                      </a:pPr>
                      <a:r>
                        <a:rPr lang="tr-TR" sz="1400">
                          <a:solidFill>
                            <a:schemeClr val="tx1"/>
                          </a:solidFill>
                          <a:effectLst/>
                        </a:rPr>
                        <a:t>402 445</a:t>
                      </a:r>
                      <a:endParaRPr lang="tr-TR" sz="1400">
                        <a:solidFill>
                          <a:schemeClr val="tx1"/>
                        </a:solidFill>
                        <a:effectLst/>
                        <a:latin typeface="Times New Roman" panose="02020603050405020304" pitchFamily="18" charset="0"/>
                        <a:ea typeface="Times New Roman" panose="02020603050405020304" pitchFamily="18" charset="0"/>
                      </a:endParaRPr>
                    </a:p>
                  </a:txBody>
                  <a:tcPr marL="68580" marR="68580" marT="0" marB="0">
                    <a:solidFill>
                      <a:schemeClr val="accent5">
                        <a:lumMod val="60000"/>
                        <a:lumOff val="40000"/>
                      </a:schemeClr>
                    </a:solidFill>
                  </a:tcPr>
                </a:tc>
                <a:tc>
                  <a:txBody>
                    <a:bodyPr/>
                    <a:lstStyle/>
                    <a:p>
                      <a:pPr marR="95250" algn="ctr">
                        <a:buNone/>
                      </a:pPr>
                      <a:r>
                        <a:rPr lang="tr-TR" sz="1400">
                          <a:solidFill>
                            <a:schemeClr val="tx1"/>
                          </a:solidFill>
                          <a:effectLst/>
                        </a:rPr>
                        <a:t>% 0.05</a:t>
                      </a:r>
                      <a:endParaRPr lang="tr-TR" sz="1400">
                        <a:solidFill>
                          <a:schemeClr val="tx1"/>
                        </a:solidFill>
                        <a:effectLst/>
                        <a:latin typeface="Times New Roman" panose="02020603050405020304" pitchFamily="18" charset="0"/>
                        <a:ea typeface="Times New Roman" panose="02020603050405020304" pitchFamily="18" charset="0"/>
                      </a:endParaRPr>
                    </a:p>
                  </a:txBody>
                  <a:tcPr marL="68580" marR="68580" marT="0" marB="0">
                    <a:solidFill>
                      <a:schemeClr val="accent5">
                        <a:lumMod val="60000"/>
                        <a:lumOff val="40000"/>
                      </a:schemeClr>
                    </a:solidFill>
                  </a:tcPr>
                </a:tc>
                <a:tc>
                  <a:txBody>
                    <a:bodyPr/>
                    <a:lstStyle/>
                    <a:p>
                      <a:pPr marR="95250" algn="ctr">
                        <a:buNone/>
                      </a:pPr>
                      <a:r>
                        <a:rPr lang="tr-TR" sz="1400">
                          <a:solidFill>
                            <a:schemeClr val="tx1"/>
                          </a:solidFill>
                          <a:effectLst/>
                        </a:rPr>
                        <a:t>355 665</a:t>
                      </a:r>
                      <a:endParaRPr lang="tr-TR" sz="1400">
                        <a:solidFill>
                          <a:schemeClr val="tx1"/>
                        </a:solidFill>
                        <a:effectLst/>
                        <a:latin typeface="Times New Roman" panose="02020603050405020304" pitchFamily="18" charset="0"/>
                        <a:ea typeface="Times New Roman" panose="02020603050405020304" pitchFamily="18" charset="0"/>
                      </a:endParaRPr>
                    </a:p>
                  </a:txBody>
                  <a:tcPr marL="68580" marR="68580" marT="0" marB="0">
                    <a:solidFill>
                      <a:schemeClr val="accent5">
                        <a:lumMod val="60000"/>
                        <a:lumOff val="40000"/>
                      </a:schemeClr>
                    </a:solidFill>
                  </a:tcPr>
                </a:tc>
                <a:tc>
                  <a:txBody>
                    <a:bodyPr/>
                    <a:lstStyle/>
                    <a:p>
                      <a:pPr marR="95250" algn="ctr">
                        <a:buNone/>
                      </a:pPr>
                      <a:r>
                        <a:rPr lang="tr-TR" sz="1400" b="0" dirty="0">
                          <a:solidFill>
                            <a:schemeClr val="tx1"/>
                          </a:solidFill>
                          <a:effectLst/>
                        </a:rPr>
                        <a:t>46 755</a:t>
                      </a:r>
                      <a:endParaRPr lang="tr-TR" sz="1400" b="0" dirty="0">
                        <a:solidFill>
                          <a:schemeClr val="tx1"/>
                        </a:solidFill>
                        <a:effectLst/>
                        <a:latin typeface="Times New Roman" panose="02020603050405020304" pitchFamily="18" charset="0"/>
                        <a:ea typeface="Times New Roman" panose="02020603050405020304" pitchFamily="18" charset="0"/>
                      </a:endParaRPr>
                    </a:p>
                  </a:txBody>
                  <a:tcPr marL="68580" marR="68580" marT="0" marB="0">
                    <a:solidFill>
                      <a:schemeClr val="accent5">
                        <a:lumMod val="60000"/>
                        <a:lumOff val="40000"/>
                      </a:schemeClr>
                    </a:solidFill>
                  </a:tcPr>
                </a:tc>
                <a:extLst>
                  <a:ext uri="{0D108BD9-81ED-4DB2-BD59-A6C34878D82A}">
                    <a16:rowId xmlns:a16="http://schemas.microsoft.com/office/drawing/2014/main" val="3372759246"/>
                  </a:ext>
                </a:extLst>
              </a:tr>
              <a:tr h="213059">
                <a:tc>
                  <a:txBody>
                    <a:bodyPr/>
                    <a:lstStyle/>
                    <a:p>
                      <a:pPr marR="95250" algn="just">
                        <a:buNone/>
                      </a:pPr>
                      <a:r>
                        <a:rPr lang="tr-TR" sz="1400">
                          <a:solidFill>
                            <a:schemeClr val="tx1"/>
                          </a:solidFill>
                          <a:effectLst/>
                        </a:rPr>
                        <a:t>2005</a:t>
                      </a:r>
                      <a:endParaRPr lang="tr-TR" sz="1400">
                        <a:solidFill>
                          <a:schemeClr val="tx1"/>
                        </a:solidFill>
                        <a:effectLst/>
                        <a:latin typeface="Times New Roman" panose="02020603050405020304" pitchFamily="18" charset="0"/>
                        <a:ea typeface="Times New Roman" panose="02020603050405020304" pitchFamily="18" charset="0"/>
                      </a:endParaRPr>
                    </a:p>
                  </a:txBody>
                  <a:tcPr marL="68580" marR="68580" marT="0" marB="0">
                    <a:solidFill>
                      <a:schemeClr val="accent5">
                        <a:lumMod val="60000"/>
                        <a:lumOff val="40000"/>
                      </a:schemeClr>
                    </a:solidFill>
                  </a:tcPr>
                </a:tc>
                <a:tc>
                  <a:txBody>
                    <a:bodyPr/>
                    <a:lstStyle/>
                    <a:p>
                      <a:pPr marR="95250" algn="ctr">
                        <a:buNone/>
                      </a:pPr>
                      <a:r>
                        <a:rPr lang="tr-TR" sz="1400">
                          <a:solidFill>
                            <a:schemeClr val="tx1"/>
                          </a:solidFill>
                          <a:effectLst/>
                        </a:rPr>
                        <a:t>70.668.000</a:t>
                      </a:r>
                      <a:endParaRPr lang="tr-TR" sz="1400">
                        <a:solidFill>
                          <a:schemeClr val="tx1"/>
                        </a:solidFill>
                        <a:effectLst/>
                        <a:latin typeface="Times New Roman" panose="02020603050405020304" pitchFamily="18" charset="0"/>
                        <a:ea typeface="Times New Roman" panose="02020603050405020304" pitchFamily="18" charset="0"/>
                      </a:endParaRPr>
                    </a:p>
                  </a:txBody>
                  <a:tcPr marL="68580" marR="68580" marT="0" marB="0">
                    <a:solidFill>
                      <a:schemeClr val="accent5">
                        <a:lumMod val="60000"/>
                        <a:lumOff val="40000"/>
                      </a:schemeClr>
                    </a:solidFill>
                  </a:tcPr>
                </a:tc>
                <a:tc>
                  <a:txBody>
                    <a:bodyPr/>
                    <a:lstStyle/>
                    <a:p>
                      <a:pPr marR="95250" algn="ctr">
                        <a:buNone/>
                      </a:pPr>
                      <a:r>
                        <a:rPr lang="tr-TR" sz="1400">
                          <a:solidFill>
                            <a:schemeClr val="tx1"/>
                          </a:solidFill>
                          <a:effectLst/>
                        </a:rPr>
                        <a:t>2005</a:t>
                      </a:r>
                      <a:endParaRPr lang="tr-TR" sz="1400">
                        <a:solidFill>
                          <a:schemeClr val="tx1"/>
                        </a:solidFill>
                        <a:effectLst/>
                        <a:latin typeface="Times New Roman" panose="02020603050405020304" pitchFamily="18" charset="0"/>
                        <a:ea typeface="Times New Roman" panose="02020603050405020304" pitchFamily="18" charset="0"/>
                      </a:endParaRPr>
                    </a:p>
                  </a:txBody>
                  <a:tcPr marL="68580" marR="68580" marT="0" marB="0">
                    <a:solidFill>
                      <a:schemeClr val="accent5">
                        <a:lumMod val="60000"/>
                        <a:lumOff val="40000"/>
                      </a:schemeClr>
                    </a:solidFill>
                  </a:tcPr>
                </a:tc>
                <a:tc>
                  <a:txBody>
                    <a:bodyPr/>
                    <a:lstStyle/>
                    <a:p>
                      <a:pPr marR="95250" algn="ctr">
                        <a:buNone/>
                      </a:pPr>
                      <a:r>
                        <a:rPr lang="tr-TR" sz="1400">
                          <a:solidFill>
                            <a:schemeClr val="tx1"/>
                          </a:solidFill>
                          <a:effectLst/>
                        </a:rPr>
                        <a:t>643.941</a:t>
                      </a:r>
                      <a:endParaRPr lang="tr-TR" sz="1400">
                        <a:solidFill>
                          <a:schemeClr val="tx1"/>
                        </a:solidFill>
                        <a:effectLst/>
                        <a:latin typeface="Times New Roman" panose="02020603050405020304" pitchFamily="18" charset="0"/>
                        <a:ea typeface="Times New Roman" panose="02020603050405020304" pitchFamily="18" charset="0"/>
                      </a:endParaRPr>
                    </a:p>
                  </a:txBody>
                  <a:tcPr marL="68580" marR="68580" marT="0" marB="0">
                    <a:solidFill>
                      <a:schemeClr val="accent5">
                        <a:lumMod val="60000"/>
                        <a:lumOff val="40000"/>
                      </a:schemeClr>
                    </a:solidFill>
                  </a:tcPr>
                </a:tc>
                <a:tc>
                  <a:txBody>
                    <a:bodyPr/>
                    <a:lstStyle/>
                    <a:p>
                      <a:pPr marR="95250" algn="ctr">
                        <a:buNone/>
                      </a:pPr>
                      <a:r>
                        <a:rPr lang="tr-TR" sz="1400">
                          <a:solidFill>
                            <a:schemeClr val="tx1"/>
                          </a:solidFill>
                          <a:effectLst/>
                        </a:rPr>
                        <a:t>% 0.09</a:t>
                      </a:r>
                      <a:endParaRPr lang="tr-TR" sz="1400">
                        <a:solidFill>
                          <a:schemeClr val="tx1"/>
                        </a:solidFill>
                        <a:effectLst/>
                        <a:latin typeface="Times New Roman" panose="02020603050405020304" pitchFamily="18" charset="0"/>
                        <a:ea typeface="Times New Roman" panose="02020603050405020304" pitchFamily="18" charset="0"/>
                      </a:endParaRPr>
                    </a:p>
                  </a:txBody>
                  <a:tcPr marL="68580" marR="68580" marT="0" marB="0">
                    <a:solidFill>
                      <a:schemeClr val="accent5">
                        <a:lumMod val="60000"/>
                        <a:lumOff val="40000"/>
                      </a:schemeClr>
                    </a:solidFill>
                  </a:tcPr>
                </a:tc>
                <a:tc>
                  <a:txBody>
                    <a:bodyPr/>
                    <a:lstStyle/>
                    <a:p>
                      <a:pPr marR="95250" algn="ctr">
                        <a:buNone/>
                      </a:pPr>
                      <a:r>
                        <a:rPr lang="tr-TR" sz="1400">
                          <a:solidFill>
                            <a:schemeClr val="tx1"/>
                          </a:solidFill>
                          <a:effectLst/>
                        </a:rPr>
                        <a:t>476.690</a:t>
                      </a:r>
                      <a:endParaRPr lang="tr-TR" sz="1400">
                        <a:solidFill>
                          <a:schemeClr val="tx1"/>
                        </a:solidFill>
                        <a:effectLst/>
                        <a:latin typeface="Times New Roman" panose="02020603050405020304" pitchFamily="18" charset="0"/>
                        <a:ea typeface="Times New Roman" panose="02020603050405020304" pitchFamily="18" charset="0"/>
                      </a:endParaRPr>
                    </a:p>
                  </a:txBody>
                  <a:tcPr marL="68580" marR="68580" marT="0" marB="0">
                    <a:solidFill>
                      <a:schemeClr val="accent5">
                        <a:lumMod val="60000"/>
                        <a:lumOff val="40000"/>
                      </a:schemeClr>
                    </a:solidFill>
                  </a:tcPr>
                </a:tc>
                <a:tc>
                  <a:txBody>
                    <a:bodyPr/>
                    <a:lstStyle/>
                    <a:p>
                      <a:pPr marR="95250" algn="ctr">
                        <a:buNone/>
                      </a:pPr>
                      <a:r>
                        <a:rPr lang="tr-TR" sz="1400" b="0" dirty="0">
                          <a:solidFill>
                            <a:schemeClr val="tx1"/>
                          </a:solidFill>
                          <a:effectLst/>
                        </a:rPr>
                        <a:t>166.971</a:t>
                      </a:r>
                      <a:endParaRPr lang="tr-TR" sz="1400" b="0" dirty="0">
                        <a:solidFill>
                          <a:schemeClr val="tx1"/>
                        </a:solidFill>
                        <a:effectLst/>
                        <a:latin typeface="Times New Roman" panose="02020603050405020304" pitchFamily="18" charset="0"/>
                        <a:ea typeface="Times New Roman" panose="02020603050405020304" pitchFamily="18" charset="0"/>
                      </a:endParaRPr>
                    </a:p>
                  </a:txBody>
                  <a:tcPr marL="68580" marR="68580" marT="0" marB="0">
                    <a:solidFill>
                      <a:schemeClr val="accent5">
                        <a:lumMod val="60000"/>
                        <a:lumOff val="40000"/>
                      </a:schemeClr>
                    </a:solidFill>
                  </a:tcPr>
                </a:tc>
                <a:extLst>
                  <a:ext uri="{0D108BD9-81ED-4DB2-BD59-A6C34878D82A}">
                    <a16:rowId xmlns:a16="http://schemas.microsoft.com/office/drawing/2014/main" val="2298971885"/>
                  </a:ext>
                </a:extLst>
              </a:tr>
              <a:tr h="213059">
                <a:tc>
                  <a:txBody>
                    <a:bodyPr/>
                    <a:lstStyle/>
                    <a:p>
                      <a:pPr marR="95250" algn="just">
                        <a:buNone/>
                      </a:pPr>
                      <a:r>
                        <a:rPr lang="tr-TR" sz="1400">
                          <a:solidFill>
                            <a:schemeClr val="tx1"/>
                          </a:solidFill>
                          <a:effectLst/>
                        </a:rPr>
                        <a:t>2006</a:t>
                      </a:r>
                      <a:endParaRPr lang="tr-TR" sz="1400">
                        <a:solidFill>
                          <a:schemeClr val="tx1"/>
                        </a:solidFill>
                        <a:effectLst/>
                        <a:latin typeface="Times New Roman" panose="02020603050405020304" pitchFamily="18" charset="0"/>
                        <a:ea typeface="Times New Roman" panose="02020603050405020304" pitchFamily="18" charset="0"/>
                      </a:endParaRPr>
                    </a:p>
                  </a:txBody>
                  <a:tcPr marL="68580" marR="68580" marT="0" marB="0">
                    <a:solidFill>
                      <a:schemeClr val="accent5">
                        <a:lumMod val="60000"/>
                        <a:lumOff val="40000"/>
                      </a:schemeClr>
                    </a:solidFill>
                  </a:tcPr>
                </a:tc>
                <a:tc>
                  <a:txBody>
                    <a:bodyPr/>
                    <a:lstStyle/>
                    <a:p>
                      <a:pPr marR="95250" algn="ctr">
                        <a:buNone/>
                      </a:pPr>
                      <a:r>
                        <a:rPr lang="tr-TR" sz="1400">
                          <a:solidFill>
                            <a:schemeClr val="tx1"/>
                          </a:solidFill>
                          <a:effectLst/>
                        </a:rPr>
                        <a:t>70.668.000</a:t>
                      </a:r>
                      <a:endParaRPr lang="tr-TR" sz="1400">
                        <a:solidFill>
                          <a:schemeClr val="tx1"/>
                        </a:solidFill>
                        <a:effectLst/>
                        <a:latin typeface="Times New Roman" panose="02020603050405020304" pitchFamily="18" charset="0"/>
                        <a:ea typeface="Times New Roman" panose="02020603050405020304" pitchFamily="18" charset="0"/>
                      </a:endParaRPr>
                    </a:p>
                  </a:txBody>
                  <a:tcPr marL="68580" marR="68580" marT="0" marB="0">
                    <a:solidFill>
                      <a:schemeClr val="accent5">
                        <a:lumMod val="60000"/>
                        <a:lumOff val="40000"/>
                      </a:schemeClr>
                    </a:solidFill>
                  </a:tcPr>
                </a:tc>
                <a:tc>
                  <a:txBody>
                    <a:bodyPr/>
                    <a:lstStyle/>
                    <a:p>
                      <a:pPr marR="95250" algn="ctr">
                        <a:buNone/>
                      </a:pPr>
                      <a:r>
                        <a:rPr lang="tr-TR" sz="1400">
                          <a:solidFill>
                            <a:schemeClr val="tx1"/>
                          </a:solidFill>
                          <a:effectLst/>
                        </a:rPr>
                        <a:t>2006</a:t>
                      </a:r>
                      <a:endParaRPr lang="tr-TR" sz="1400">
                        <a:solidFill>
                          <a:schemeClr val="tx1"/>
                        </a:solidFill>
                        <a:effectLst/>
                        <a:latin typeface="Times New Roman" panose="02020603050405020304" pitchFamily="18" charset="0"/>
                        <a:ea typeface="Times New Roman" panose="02020603050405020304" pitchFamily="18" charset="0"/>
                      </a:endParaRPr>
                    </a:p>
                  </a:txBody>
                  <a:tcPr marL="68580" marR="68580" marT="0" marB="0">
                    <a:solidFill>
                      <a:schemeClr val="accent5">
                        <a:lumMod val="60000"/>
                        <a:lumOff val="40000"/>
                      </a:schemeClr>
                    </a:solidFill>
                  </a:tcPr>
                </a:tc>
                <a:tc>
                  <a:txBody>
                    <a:bodyPr/>
                    <a:lstStyle/>
                    <a:p>
                      <a:pPr marR="95250" algn="ctr">
                        <a:buNone/>
                      </a:pPr>
                      <a:r>
                        <a:rPr lang="tr-TR" sz="1400" dirty="0">
                          <a:solidFill>
                            <a:schemeClr val="tx1"/>
                          </a:solidFill>
                          <a:effectLst/>
                        </a:rPr>
                        <a:t>1.073.716</a:t>
                      </a:r>
                      <a:endParaRPr lang="tr-TR" sz="1400" dirty="0">
                        <a:solidFill>
                          <a:schemeClr val="tx1"/>
                        </a:solidFill>
                        <a:effectLst/>
                        <a:latin typeface="Times New Roman" panose="02020603050405020304" pitchFamily="18" charset="0"/>
                        <a:ea typeface="Times New Roman" panose="02020603050405020304" pitchFamily="18" charset="0"/>
                      </a:endParaRPr>
                    </a:p>
                  </a:txBody>
                  <a:tcPr marL="68580" marR="68580" marT="0" marB="0">
                    <a:solidFill>
                      <a:schemeClr val="accent5">
                        <a:lumMod val="60000"/>
                        <a:lumOff val="40000"/>
                      </a:schemeClr>
                    </a:solidFill>
                  </a:tcPr>
                </a:tc>
                <a:tc>
                  <a:txBody>
                    <a:bodyPr/>
                    <a:lstStyle/>
                    <a:p>
                      <a:pPr marR="95250" algn="ctr">
                        <a:buNone/>
                      </a:pPr>
                      <a:r>
                        <a:rPr lang="tr-TR" sz="1400">
                          <a:solidFill>
                            <a:schemeClr val="tx1"/>
                          </a:solidFill>
                          <a:effectLst/>
                        </a:rPr>
                        <a:t>% 1.51</a:t>
                      </a:r>
                      <a:endParaRPr lang="tr-TR" sz="1400">
                        <a:solidFill>
                          <a:schemeClr val="tx1"/>
                        </a:solidFill>
                        <a:effectLst/>
                        <a:latin typeface="Times New Roman" panose="02020603050405020304" pitchFamily="18" charset="0"/>
                        <a:ea typeface="Times New Roman" panose="02020603050405020304" pitchFamily="18" charset="0"/>
                      </a:endParaRPr>
                    </a:p>
                  </a:txBody>
                  <a:tcPr marL="68580" marR="68580" marT="0" marB="0">
                    <a:solidFill>
                      <a:schemeClr val="accent5">
                        <a:lumMod val="60000"/>
                        <a:lumOff val="40000"/>
                      </a:schemeClr>
                    </a:solidFill>
                  </a:tcPr>
                </a:tc>
                <a:tc>
                  <a:txBody>
                    <a:bodyPr/>
                    <a:lstStyle/>
                    <a:p>
                      <a:pPr marR="95250" algn="ctr">
                        <a:buNone/>
                      </a:pPr>
                      <a:r>
                        <a:rPr lang="tr-TR" sz="1400">
                          <a:solidFill>
                            <a:schemeClr val="tx1"/>
                          </a:solidFill>
                          <a:effectLst/>
                        </a:rPr>
                        <a:t>775.071</a:t>
                      </a:r>
                      <a:endParaRPr lang="tr-TR" sz="1400">
                        <a:solidFill>
                          <a:schemeClr val="tx1"/>
                        </a:solidFill>
                        <a:effectLst/>
                        <a:latin typeface="Times New Roman" panose="02020603050405020304" pitchFamily="18" charset="0"/>
                        <a:ea typeface="Times New Roman" panose="02020603050405020304" pitchFamily="18" charset="0"/>
                      </a:endParaRPr>
                    </a:p>
                  </a:txBody>
                  <a:tcPr marL="68580" marR="68580" marT="0" marB="0">
                    <a:solidFill>
                      <a:schemeClr val="accent5">
                        <a:lumMod val="60000"/>
                        <a:lumOff val="40000"/>
                      </a:schemeClr>
                    </a:solidFill>
                  </a:tcPr>
                </a:tc>
                <a:tc>
                  <a:txBody>
                    <a:bodyPr/>
                    <a:lstStyle/>
                    <a:p>
                      <a:pPr marR="95250" algn="ctr">
                        <a:buNone/>
                      </a:pPr>
                      <a:r>
                        <a:rPr lang="tr-TR" sz="1400" b="0" dirty="0">
                          <a:solidFill>
                            <a:schemeClr val="tx1"/>
                          </a:solidFill>
                          <a:effectLst/>
                        </a:rPr>
                        <a:t>298.645</a:t>
                      </a:r>
                      <a:endParaRPr lang="tr-TR" sz="1400" b="0" dirty="0">
                        <a:solidFill>
                          <a:schemeClr val="tx1"/>
                        </a:solidFill>
                        <a:effectLst/>
                        <a:latin typeface="Times New Roman" panose="02020603050405020304" pitchFamily="18" charset="0"/>
                        <a:ea typeface="Times New Roman" panose="02020603050405020304" pitchFamily="18" charset="0"/>
                      </a:endParaRPr>
                    </a:p>
                  </a:txBody>
                  <a:tcPr marL="68580" marR="68580" marT="0" marB="0">
                    <a:solidFill>
                      <a:schemeClr val="accent5">
                        <a:lumMod val="60000"/>
                        <a:lumOff val="40000"/>
                      </a:schemeClr>
                    </a:solidFill>
                  </a:tcPr>
                </a:tc>
                <a:extLst>
                  <a:ext uri="{0D108BD9-81ED-4DB2-BD59-A6C34878D82A}">
                    <a16:rowId xmlns:a16="http://schemas.microsoft.com/office/drawing/2014/main" val="2888996273"/>
                  </a:ext>
                </a:extLst>
              </a:tr>
              <a:tr h="213059">
                <a:tc>
                  <a:txBody>
                    <a:bodyPr/>
                    <a:lstStyle/>
                    <a:p>
                      <a:pPr marR="95250" algn="just">
                        <a:buNone/>
                      </a:pPr>
                      <a:r>
                        <a:rPr lang="tr-TR" sz="1400">
                          <a:solidFill>
                            <a:schemeClr val="tx1"/>
                          </a:solidFill>
                          <a:effectLst/>
                        </a:rPr>
                        <a:t>2007</a:t>
                      </a:r>
                      <a:endParaRPr lang="tr-TR" sz="1400">
                        <a:solidFill>
                          <a:schemeClr val="tx1"/>
                        </a:solidFill>
                        <a:effectLst/>
                        <a:latin typeface="Times New Roman" panose="02020603050405020304" pitchFamily="18" charset="0"/>
                        <a:ea typeface="Times New Roman" panose="02020603050405020304" pitchFamily="18" charset="0"/>
                      </a:endParaRPr>
                    </a:p>
                  </a:txBody>
                  <a:tcPr marL="68580" marR="68580" marT="0" marB="0">
                    <a:solidFill>
                      <a:schemeClr val="accent5">
                        <a:lumMod val="60000"/>
                        <a:lumOff val="40000"/>
                      </a:schemeClr>
                    </a:solidFill>
                  </a:tcPr>
                </a:tc>
                <a:tc>
                  <a:txBody>
                    <a:bodyPr/>
                    <a:lstStyle/>
                    <a:p>
                      <a:pPr marR="95250" algn="ctr">
                        <a:buNone/>
                      </a:pPr>
                      <a:r>
                        <a:rPr lang="tr-TR" sz="1400" dirty="0">
                          <a:solidFill>
                            <a:schemeClr val="tx1"/>
                          </a:solidFill>
                          <a:effectLst/>
                        </a:rPr>
                        <a:t>70.668.000</a:t>
                      </a:r>
                      <a:endParaRPr lang="tr-TR" sz="1400" dirty="0">
                        <a:solidFill>
                          <a:schemeClr val="tx1"/>
                        </a:solidFill>
                        <a:effectLst/>
                        <a:latin typeface="Times New Roman" panose="02020603050405020304" pitchFamily="18" charset="0"/>
                        <a:ea typeface="Times New Roman" panose="02020603050405020304" pitchFamily="18" charset="0"/>
                      </a:endParaRPr>
                    </a:p>
                  </a:txBody>
                  <a:tcPr marL="68580" marR="68580" marT="0" marB="0">
                    <a:solidFill>
                      <a:schemeClr val="accent5">
                        <a:lumMod val="60000"/>
                        <a:lumOff val="40000"/>
                      </a:schemeClr>
                    </a:solidFill>
                  </a:tcPr>
                </a:tc>
                <a:tc>
                  <a:txBody>
                    <a:bodyPr/>
                    <a:lstStyle/>
                    <a:p>
                      <a:pPr marR="95250" algn="ctr">
                        <a:buNone/>
                      </a:pPr>
                      <a:r>
                        <a:rPr lang="tr-TR" sz="1400">
                          <a:solidFill>
                            <a:schemeClr val="tx1"/>
                          </a:solidFill>
                          <a:effectLst/>
                        </a:rPr>
                        <a:t>2007</a:t>
                      </a:r>
                      <a:endParaRPr lang="tr-TR" sz="1400">
                        <a:solidFill>
                          <a:schemeClr val="tx1"/>
                        </a:solidFill>
                        <a:effectLst/>
                        <a:latin typeface="Times New Roman" panose="02020603050405020304" pitchFamily="18" charset="0"/>
                        <a:ea typeface="Times New Roman" panose="02020603050405020304" pitchFamily="18" charset="0"/>
                      </a:endParaRPr>
                    </a:p>
                  </a:txBody>
                  <a:tcPr marL="68580" marR="68580" marT="0" marB="0">
                    <a:solidFill>
                      <a:schemeClr val="accent5">
                        <a:lumMod val="60000"/>
                        <a:lumOff val="40000"/>
                      </a:schemeClr>
                    </a:solidFill>
                  </a:tcPr>
                </a:tc>
                <a:tc>
                  <a:txBody>
                    <a:bodyPr/>
                    <a:lstStyle/>
                    <a:p>
                      <a:pPr marR="95250" algn="ctr">
                        <a:buNone/>
                      </a:pPr>
                      <a:r>
                        <a:rPr lang="tr-TR" sz="1400">
                          <a:solidFill>
                            <a:schemeClr val="tx1"/>
                          </a:solidFill>
                          <a:effectLst/>
                        </a:rPr>
                        <a:t>1.138.404</a:t>
                      </a:r>
                      <a:endParaRPr lang="tr-TR" sz="1400">
                        <a:solidFill>
                          <a:schemeClr val="tx1"/>
                        </a:solidFill>
                        <a:effectLst/>
                        <a:latin typeface="Times New Roman" panose="02020603050405020304" pitchFamily="18" charset="0"/>
                        <a:ea typeface="Times New Roman" panose="02020603050405020304" pitchFamily="18" charset="0"/>
                      </a:endParaRPr>
                    </a:p>
                  </a:txBody>
                  <a:tcPr marL="68580" marR="68580" marT="0" marB="0">
                    <a:solidFill>
                      <a:schemeClr val="accent5">
                        <a:lumMod val="60000"/>
                        <a:lumOff val="40000"/>
                      </a:schemeClr>
                    </a:solidFill>
                  </a:tcPr>
                </a:tc>
                <a:tc>
                  <a:txBody>
                    <a:bodyPr/>
                    <a:lstStyle/>
                    <a:p>
                      <a:pPr marR="95250" algn="ctr">
                        <a:buNone/>
                      </a:pPr>
                      <a:r>
                        <a:rPr lang="tr-TR" sz="1400">
                          <a:solidFill>
                            <a:schemeClr val="tx1"/>
                          </a:solidFill>
                          <a:effectLst/>
                        </a:rPr>
                        <a:t>%1.61</a:t>
                      </a:r>
                      <a:endParaRPr lang="tr-TR" sz="1400">
                        <a:solidFill>
                          <a:schemeClr val="tx1"/>
                        </a:solidFill>
                        <a:effectLst/>
                        <a:latin typeface="Times New Roman" panose="02020603050405020304" pitchFamily="18" charset="0"/>
                        <a:ea typeface="Times New Roman" panose="02020603050405020304" pitchFamily="18" charset="0"/>
                      </a:endParaRPr>
                    </a:p>
                  </a:txBody>
                  <a:tcPr marL="68580" marR="68580" marT="0" marB="0">
                    <a:solidFill>
                      <a:schemeClr val="accent5">
                        <a:lumMod val="60000"/>
                        <a:lumOff val="40000"/>
                      </a:schemeClr>
                    </a:solidFill>
                  </a:tcPr>
                </a:tc>
                <a:tc>
                  <a:txBody>
                    <a:bodyPr/>
                    <a:lstStyle/>
                    <a:p>
                      <a:pPr marR="95250" algn="ctr">
                        <a:buNone/>
                      </a:pPr>
                      <a:r>
                        <a:rPr lang="tr-TR" sz="1400">
                          <a:solidFill>
                            <a:schemeClr val="tx1"/>
                          </a:solidFill>
                          <a:effectLst/>
                        </a:rPr>
                        <a:t>822.946</a:t>
                      </a:r>
                      <a:endParaRPr lang="tr-TR" sz="1400">
                        <a:solidFill>
                          <a:schemeClr val="tx1"/>
                        </a:solidFill>
                        <a:effectLst/>
                        <a:latin typeface="Times New Roman" panose="02020603050405020304" pitchFamily="18" charset="0"/>
                        <a:ea typeface="Times New Roman" panose="02020603050405020304" pitchFamily="18" charset="0"/>
                      </a:endParaRPr>
                    </a:p>
                  </a:txBody>
                  <a:tcPr marL="68580" marR="68580" marT="0" marB="0">
                    <a:solidFill>
                      <a:schemeClr val="accent5">
                        <a:lumMod val="60000"/>
                        <a:lumOff val="40000"/>
                      </a:schemeClr>
                    </a:solidFill>
                  </a:tcPr>
                </a:tc>
                <a:tc>
                  <a:txBody>
                    <a:bodyPr/>
                    <a:lstStyle/>
                    <a:p>
                      <a:pPr marR="95250" algn="ctr">
                        <a:buNone/>
                      </a:pPr>
                      <a:r>
                        <a:rPr lang="tr-TR" sz="1400" b="0" dirty="0">
                          <a:solidFill>
                            <a:schemeClr val="tx1"/>
                          </a:solidFill>
                          <a:effectLst/>
                        </a:rPr>
                        <a:t>315.458</a:t>
                      </a:r>
                      <a:endParaRPr lang="tr-TR" sz="1400" b="0" dirty="0">
                        <a:solidFill>
                          <a:schemeClr val="tx1"/>
                        </a:solidFill>
                        <a:effectLst/>
                        <a:latin typeface="Times New Roman" panose="02020603050405020304" pitchFamily="18" charset="0"/>
                        <a:ea typeface="Times New Roman" panose="02020603050405020304" pitchFamily="18" charset="0"/>
                      </a:endParaRPr>
                    </a:p>
                  </a:txBody>
                  <a:tcPr marL="68580" marR="68580" marT="0" marB="0">
                    <a:solidFill>
                      <a:schemeClr val="accent5">
                        <a:lumMod val="60000"/>
                        <a:lumOff val="40000"/>
                      </a:schemeClr>
                    </a:solidFill>
                  </a:tcPr>
                </a:tc>
                <a:extLst>
                  <a:ext uri="{0D108BD9-81ED-4DB2-BD59-A6C34878D82A}">
                    <a16:rowId xmlns:a16="http://schemas.microsoft.com/office/drawing/2014/main" val="4000610259"/>
                  </a:ext>
                </a:extLst>
              </a:tr>
              <a:tr h="426119">
                <a:tc>
                  <a:txBody>
                    <a:bodyPr/>
                    <a:lstStyle/>
                    <a:p>
                      <a:pPr marR="95250" algn="just">
                        <a:buNone/>
                      </a:pPr>
                      <a:r>
                        <a:rPr lang="tr-TR" sz="1400">
                          <a:solidFill>
                            <a:schemeClr val="tx1"/>
                          </a:solidFill>
                          <a:effectLst/>
                        </a:rPr>
                        <a:t>2009</a:t>
                      </a:r>
                      <a:endParaRPr lang="tr-TR" sz="1400">
                        <a:solidFill>
                          <a:schemeClr val="tx1"/>
                        </a:solidFill>
                        <a:effectLst/>
                        <a:latin typeface="Times New Roman" panose="02020603050405020304" pitchFamily="18" charset="0"/>
                        <a:ea typeface="Times New Roman" panose="02020603050405020304" pitchFamily="18" charset="0"/>
                      </a:endParaRPr>
                    </a:p>
                  </a:txBody>
                  <a:tcPr marL="68580" marR="68580" marT="0" marB="0">
                    <a:solidFill>
                      <a:schemeClr val="accent5">
                        <a:lumMod val="60000"/>
                        <a:lumOff val="40000"/>
                      </a:schemeClr>
                    </a:solidFill>
                  </a:tcPr>
                </a:tc>
                <a:tc>
                  <a:txBody>
                    <a:bodyPr/>
                    <a:lstStyle/>
                    <a:p>
                      <a:pPr marR="95250" algn="ctr">
                        <a:buNone/>
                      </a:pPr>
                      <a:r>
                        <a:rPr lang="tr-TR" sz="1400">
                          <a:solidFill>
                            <a:schemeClr val="tx1"/>
                          </a:solidFill>
                          <a:effectLst/>
                        </a:rPr>
                        <a:t>71.517.100</a:t>
                      </a:r>
                      <a:endParaRPr lang="tr-TR" sz="1400">
                        <a:solidFill>
                          <a:schemeClr val="tx1"/>
                        </a:solidFill>
                        <a:effectLst/>
                        <a:latin typeface="Times New Roman" panose="02020603050405020304" pitchFamily="18" charset="0"/>
                        <a:ea typeface="Times New Roman" panose="02020603050405020304" pitchFamily="18" charset="0"/>
                      </a:endParaRPr>
                    </a:p>
                  </a:txBody>
                  <a:tcPr marL="68580" marR="68580" marT="0" marB="0">
                    <a:solidFill>
                      <a:schemeClr val="accent5">
                        <a:lumMod val="60000"/>
                        <a:lumOff val="40000"/>
                      </a:schemeClr>
                    </a:solidFill>
                  </a:tcPr>
                </a:tc>
                <a:tc>
                  <a:txBody>
                    <a:bodyPr/>
                    <a:lstStyle/>
                    <a:p>
                      <a:pPr marR="95250" algn="ctr">
                        <a:buNone/>
                      </a:pPr>
                      <a:r>
                        <a:rPr lang="tr-TR" sz="1400">
                          <a:solidFill>
                            <a:schemeClr val="tx1"/>
                          </a:solidFill>
                          <a:effectLst/>
                        </a:rPr>
                        <a:t>2009</a:t>
                      </a:r>
                      <a:endParaRPr lang="tr-TR" sz="1400">
                        <a:solidFill>
                          <a:schemeClr val="tx1"/>
                        </a:solidFill>
                        <a:effectLst/>
                        <a:latin typeface="Times New Roman" panose="02020603050405020304" pitchFamily="18" charset="0"/>
                        <a:ea typeface="Times New Roman" panose="02020603050405020304" pitchFamily="18" charset="0"/>
                      </a:endParaRPr>
                    </a:p>
                  </a:txBody>
                  <a:tcPr marL="68580" marR="68580" marT="0" marB="0">
                    <a:solidFill>
                      <a:schemeClr val="accent5">
                        <a:lumMod val="60000"/>
                        <a:lumOff val="40000"/>
                      </a:schemeClr>
                    </a:solidFill>
                  </a:tcPr>
                </a:tc>
                <a:tc>
                  <a:txBody>
                    <a:bodyPr/>
                    <a:lstStyle/>
                    <a:p>
                      <a:pPr marR="95250" algn="ctr">
                        <a:buNone/>
                      </a:pPr>
                      <a:r>
                        <a:rPr lang="tr-TR" sz="1400" dirty="0">
                          <a:solidFill>
                            <a:schemeClr val="tx1"/>
                          </a:solidFill>
                          <a:effectLst/>
                        </a:rPr>
                        <a:t>1494.366</a:t>
                      </a:r>
                      <a:endParaRPr lang="tr-TR" sz="1400" dirty="0">
                        <a:solidFill>
                          <a:schemeClr val="tx1"/>
                        </a:solidFill>
                        <a:effectLst/>
                        <a:latin typeface="Times New Roman" panose="02020603050405020304" pitchFamily="18" charset="0"/>
                        <a:ea typeface="Times New Roman" panose="02020603050405020304" pitchFamily="18" charset="0"/>
                      </a:endParaRPr>
                    </a:p>
                  </a:txBody>
                  <a:tcPr marL="68580" marR="68580" marT="0" marB="0">
                    <a:solidFill>
                      <a:schemeClr val="accent5">
                        <a:lumMod val="60000"/>
                        <a:lumOff val="40000"/>
                      </a:schemeClr>
                    </a:solidFill>
                  </a:tcPr>
                </a:tc>
                <a:tc>
                  <a:txBody>
                    <a:bodyPr/>
                    <a:lstStyle/>
                    <a:p>
                      <a:pPr marR="95250" algn="ctr">
                        <a:buNone/>
                      </a:pPr>
                      <a:r>
                        <a:rPr lang="tr-TR" sz="1400">
                          <a:solidFill>
                            <a:schemeClr val="tx1"/>
                          </a:solidFill>
                          <a:effectLst/>
                        </a:rPr>
                        <a:t>% 2.09</a:t>
                      </a:r>
                      <a:endParaRPr lang="tr-TR" sz="1400">
                        <a:solidFill>
                          <a:schemeClr val="tx1"/>
                        </a:solidFill>
                        <a:effectLst/>
                        <a:latin typeface="Times New Roman" panose="02020603050405020304" pitchFamily="18" charset="0"/>
                        <a:ea typeface="Times New Roman" panose="02020603050405020304" pitchFamily="18" charset="0"/>
                      </a:endParaRPr>
                    </a:p>
                  </a:txBody>
                  <a:tcPr marL="68580" marR="68580" marT="0" marB="0">
                    <a:solidFill>
                      <a:schemeClr val="accent5">
                        <a:lumMod val="60000"/>
                        <a:lumOff val="40000"/>
                      </a:schemeClr>
                    </a:solidFill>
                  </a:tcPr>
                </a:tc>
                <a:tc>
                  <a:txBody>
                    <a:bodyPr/>
                    <a:lstStyle/>
                    <a:p>
                      <a:pPr marR="95250" algn="ctr">
                        <a:buNone/>
                      </a:pPr>
                      <a:r>
                        <a:rPr lang="tr-TR" sz="1400">
                          <a:solidFill>
                            <a:schemeClr val="tx1"/>
                          </a:solidFill>
                          <a:effectLst/>
                        </a:rPr>
                        <a:t>1.080.626</a:t>
                      </a:r>
                      <a:endParaRPr lang="tr-TR" sz="1400">
                        <a:solidFill>
                          <a:schemeClr val="tx1"/>
                        </a:solidFill>
                        <a:effectLst/>
                        <a:latin typeface="Times New Roman" panose="02020603050405020304" pitchFamily="18" charset="0"/>
                        <a:ea typeface="Times New Roman" panose="02020603050405020304" pitchFamily="18" charset="0"/>
                      </a:endParaRPr>
                    </a:p>
                  </a:txBody>
                  <a:tcPr marL="68580" marR="68580" marT="0" marB="0">
                    <a:solidFill>
                      <a:schemeClr val="accent5">
                        <a:lumMod val="60000"/>
                        <a:lumOff val="40000"/>
                      </a:schemeClr>
                    </a:solidFill>
                  </a:tcPr>
                </a:tc>
                <a:tc>
                  <a:txBody>
                    <a:bodyPr/>
                    <a:lstStyle/>
                    <a:p>
                      <a:pPr marR="95250" algn="ctr">
                        <a:buNone/>
                      </a:pPr>
                      <a:r>
                        <a:rPr lang="tr-TR" sz="1400" b="0" dirty="0">
                          <a:solidFill>
                            <a:schemeClr val="tx1"/>
                          </a:solidFill>
                          <a:effectLst/>
                        </a:rPr>
                        <a:t>413.740</a:t>
                      </a:r>
                      <a:endParaRPr lang="tr-TR" sz="1400" b="0" dirty="0">
                        <a:solidFill>
                          <a:schemeClr val="tx1"/>
                        </a:solidFill>
                        <a:effectLst/>
                        <a:latin typeface="Times New Roman" panose="02020603050405020304" pitchFamily="18" charset="0"/>
                        <a:ea typeface="Times New Roman" panose="02020603050405020304" pitchFamily="18" charset="0"/>
                      </a:endParaRPr>
                    </a:p>
                  </a:txBody>
                  <a:tcPr marL="68580" marR="68580" marT="0" marB="0">
                    <a:solidFill>
                      <a:schemeClr val="accent5">
                        <a:lumMod val="60000"/>
                        <a:lumOff val="40000"/>
                      </a:schemeClr>
                    </a:solidFill>
                  </a:tcPr>
                </a:tc>
                <a:extLst>
                  <a:ext uri="{0D108BD9-81ED-4DB2-BD59-A6C34878D82A}">
                    <a16:rowId xmlns:a16="http://schemas.microsoft.com/office/drawing/2014/main" val="2057838888"/>
                  </a:ext>
                </a:extLst>
              </a:tr>
              <a:tr h="426119">
                <a:tc>
                  <a:txBody>
                    <a:bodyPr/>
                    <a:lstStyle/>
                    <a:p>
                      <a:pPr marR="95250" algn="just">
                        <a:buNone/>
                      </a:pPr>
                      <a:r>
                        <a:rPr lang="tr-TR" sz="1400">
                          <a:solidFill>
                            <a:schemeClr val="tx1"/>
                          </a:solidFill>
                          <a:effectLst/>
                        </a:rPr>
                        <a:t>2012</a:t>
                      </a:r>
                      <a:endParaRPr lang="tr-TR" sz="1400">
                        <a:solidFill>
                          <a:schemeClr val="tx1"/>
                        </a:solidFill>
                        <a:effectLst/>
                        <a:latin typeface="Times New Roman" panose="02020603050405020304" pitchFamily="18" charset="0"/>
                        <a:ea typeface="Times New Roman" panose="02020603050405020304" pitchFamily="18" charset="0"/>
                      </a:endParaRPr>
                    </a:p>
                  </a:txBody>
                  <a:tcPr marL="68580" marR="68580" marT="0" marB="0">
                    <a:solidFill>
                      <a:schemeClr val="accent5">
                        <a:lumMod val="60000"/>
                        <a:lumOff val="40000"/>
                      </a:schemeClr>
                    </a:solidFill>
                  </a:tcPr>
                </a:tc>
                <a:tc>
                  <a:txBody>
                    <a:bodyPr/>
                    <a:lstStyle/>
                    <a:p>
                      <a:pPr marR="95250" algn="ctr">
                        <a:buNone/>
                      </a:pPr>
                      <a:r>
                        <a:rPr lang="tr-TR" sz="1400" dirty="0">
                          <a:solidFill>
                            <a:schemeClr val="tx1"/>
                          </a:solidFill>
                          <a:effectLst/>
                        </a:rPr>
                        <a:t>74.724.000</a:t>
                      </a:r>
                      <a:endParaRPr lang="tr-TR" sz="1400" dirty="0">
                        <a:solidFill>
                          <a:schemeClr val="tx1"/>
                        </a:solidFill>
                        <a:effectLst/>
                        <a:latin typeface="Times New Roman" panose="02020603050405020304" pitchFamily="18" charset="0"/>
                        <a:ea typeface="Times New Roman" panose="02020603050405020304" pitchFamily="18" charset="0"/>
                      </a:endParaRPr>
                    </a:p>
                  </a:txBody>
                  <a:tcPr marL="68580" marR="68580" marT="0" marB="0">
                    <a:solidFill>
                      <a:schemeClr val="accent5">
                        <a:lumMod val="60000"/>
                        <a:lumOff val="40000"/>
                      </a:schemeClr>
                    </a:solidFill>
                  </a:tcPr>
                </a:tc>
                <a:tc>
                  <a:txBody>
                    <a:bodyPr/>
                    <a:lstStyle/>
                    <a:p>
                      <a:pPr marR="95250" algn="ctr">
                        <a:buNone/>
                      </a:pPr>
                      <a:r>
                        <a:rPr lang="tr-TR" sz="1400">
                          <a:solidFill>
                            <a:schemeClr val="tx1"/>
                          </a:solidFill>
                          <a:effectLst/>
                        </a:rPr>
                        <a:t>2012</a:t>
                      </a:r>
                      <a:endParaRPr lang="tr-TR" sz="1400">
                        <a:solidFill>
                          <a:schemeClr val="tx1"/>
                        </a:solidFill>
                        <a:effectLst/>
                        <a:latin typeface="Times New Roman" panose="02020603050405020304" pitchFamily="18" charset="0"/>
                        <a:ea typeface="Times New Roman" panose="02020603050405020304" pitchFamily="18" charset="0"/>
                      </a:endParaRPr>
                    </a:p>
                  </a:txBody>
                  <a:tcPr marL="68580" marR="68580" marT="0" marB="0">
                    <a:solidFill>
                      <a:schemeClr val="accent5">
                        <a:lumMod val="60000"/>
                        <a:lumOff val="40000"/>
                      </a:schemeClr>
                    </a:solidFill>
                  </a:tcPr>
                </a:tc>
                <a:tc>
                  <a:txBody>
                    <a:bodyPr/>
                    <a:lstStyle/>
                    <a:p>
                      <a:pPr marR="95250" algn="ctr">
                        <a:buNone/>
                      </a:pPr>
                      <a:r>
                        <a:rPr lang="tr-TR" sz="1400">
                          <a:solidFill>
                            <a:schemeClr val="tx1"/>
                          </a:solidFill>
                          <a:effectLst/>
                        </a:rPr>
                        <a:t>2.021.256</a:t>
                      </a:r>
                      <a:endParaRPr lang="tr-TR" sz="1400">
                        <a:solidFill>
                          <a:schemeClr val="tx1"/>
                        </a:solidFill>
                        <a:effectLst/>
                        <a:latin typeface="Times New Roman" panose="02020603050405020304" pitchFamily="18" charset="0"/>
                        <a:ea typeface="Times New Roman" panose="02020603050405020304" pitchFamily="18" charset="0"/>
                      </a:endParaRPr>
                    </a:p>
                  </a:txBody>
                  <a:tcPr marL="68580" marR="68580" marT="0" marB="0">
                    <a:solidFill>
                      <a:schemeClr val="accent5">
                        <a:lumMod val="60000"/>
                        <a:lumOff val="40000"/>
                      </a:schemeClr>
                    </a:solidFill>
                  </a:tcPr>
                </a:tc>
                <a:tc>
                  <a:txBody>
                    <a:bodyPr/>
                    <a:lstStyle/>
                    <a:p>
                      <a:pPr marR="95250" algn="ctr">
                        <a:buNone/>
                      </a:pPr>
                      <a:r>
                        <a:rPr lang="tr-TR" sz="1400" dirty="0">
                          <a:solidFill>
                            <a:schemeClr val="tx1"/>
                          </a:solidFill>
                          <a:effectLst/>
                        </a:rPr>
                        <a:t>% 2.70</a:t>
                      </a:r>
                      <a:endParaRPr lang="tr-TR" sz="1400" dirty="0">
                        <a:solidFill>
                          <a:schemeClr val="tx1"/>
                        </a:solidFill>
                        <a:effectLst/>
                        <a:latin typeface="Times New Roman" panose="02020603050405020304" pitchFamily="18" charset="0"/>
                        <a:ea typeface="Times New Roman" panose="02020603050405020304" pitchFamily="18" charset="0"/>
                      </a:endParaRPr>
                    </a:p>
                  </a:txBody>
                  <a:tcPr marL="68580" marR="68580" marT="0" marB="0">
                    <a:solidFill>
                      <a:schemeClr val="accent5">
                        <a:lumMod val="60000"/>
                        <a:lumOff val="40000"/>
                      </a:schemeClr>
                    </a:solidFill>
                  </a:tcPr>
                </a:tc>
                <a:tc>
                  <a:txBody>
                    <a:bodyPr/>
                    <a:lstStyle/>
                    <a:p>
                      <a:pPr marR="95250" algn="ctr">
                        <a:buNone/>
                      </a:pPr>
                      <a:r>
                        <a:rPr lang="tr-TR" sz="1400">
                          <a:solidFill>
                            <a:schemeClr val="tx1"/>
                          </a:solidFill>
                          <a:effectLst/>
                        </a:rPr>
                        <a:t>1.444.745</a:t>
                      </a:r>
                      <a:endParaRPr lang="tr-TR" sz="1400">
                        <a:solidFill>
                          <a:schemeClr val="tx1"/>
                        </a:solidFill>
                        <a:effectLst/>
                        <a:latin typeface="Times New Roman" panose="02020603050405020304" pitchFamily="18" charset="0"/>
                        <a:ea typeface="Times New Roman" panose="02020603050405020304" pitchFamily="18" charset="0"/>
                      </a:endParaRPr>
                    </a:p>
                  </a:txBody>
                  <a:tcPr marL="68580" marR="68580" marT="0" marB="0">
                    <a:solidFill>
                      <a:schemeClr val="accent5">
                        <a:lumMod val="60000"/>
                        <a:lumOff val="40000"/>
                      </a:schemeClr>
                    </a:solidFill>
                  </a:tcPr>
                </a:tc>
                <a:tc>
                  <a:txBody>
                    <a:bodyPr/>
                    <a:lstStyle/>
                    <a:p>
                      <a:pPr marR="95250" algn="ctr">
                        <a:buNone/>
                      </a:pPr>
                      <a:r>
                        <a:rPr lang="tr-TR" sz="1400" b="0" dirty="0">
                          <a:solidFill>
                            <a:schemeClr val="tx1"/>
                          </a:solidFill>
                          <a:effectLst/>
                        </a:rPr>
                        <a:t>576.511</a:t>
                      </a:r>
                      <a:endParaRPr lang="tr-TR" sz="1400" b="0" dirty="0">
                        <a:solidFill>
                          <a:schemeClr val="tx1"/>
                        </a:solidFill>
                        <a:effectLst/>
                        <a:latin typeface="Times New Roman" panose="02020603050405020304" pitchFamily="18" charset="0"/>
                        <a:ea typeface="Times New Roman" panose="02020603050405020304" pitchFamily="18" charset="0"/>
                      </a:endParaRPr>
                    </a:p>
                  </a:txBody>
                  <a:tcPr marL="68580" marR="68580" marT="0" marB="0">
                    <a:solidFill>
                      <a:schemeClr val="accent5">
                        <a:lumMod val="60000"/>
                        <a:lumOff val="40000"/>
                      </a:schemeClr>
                    </a:solidFill>
                  </a:tcPr>
                </a:tc>
                <a:extLst>
                  <a:ext uri="{0D108BD9-81ED-4DB2-BD59-A6C34878D82A}">
                    <a16:rowId xmlns:a16="http://schemas.microsoft.com/office/drawing/2014/main" val="3157884631"/>
                  </a:ext>
                </a:extLst>
              </a:tr>
              <a:tr h="426119">
                <a:tc>
                  <a:txBody>
                    <a:bodyPr/>
                    <a:lstStyle/>
                    <a:p>
                      <a:pPr marR="95250" algn="just">
                        <a:buNone/>
                      </a:pPr>
                      <a:r>
                        <a:rPr lang="tr-TR" sz="1400">
                          <a:solidFill>
                            <a:schemeClr val="tx1"/>
                          </a:solidFill>
                          <a:effectLst/>
                        </a:rPr>
                        <a:t>2014</a:t>
                      </a:r>
                      <a:endParaRPr lang="tr-TR" sz="1400">
                        <a:solidFill>
                          <a:schemeClr val="tx1"/>
                        </a:solidFill>
                        <a:effectLst/>
                        <a:latin typeface="Times New Roman" panose="02020603050405020304" pitchFamily="18" charset="0"/>
                        <a:ea typeface="Times New Roman" panose="02020603050405020304" pitchFamily="18" charset="0"/>
                      </a:endParaRPr>
                    </a:p>
                  </a:txBody>
                  <a:tcPr marL="68580" marR="68580" marT="0" marB="0">
                    <a:solidFill>
                      <a:schemeClr val="accent5">
                        <a:lumMod val="60000"/>
                        <a:lumOff val="40000"/>
                      </a:schemeClr>
                    </a:solidFill>
                  </a:tcPr>
                </a:tc>
                <a:tc>
                  <a:txBody>
                    <a:bodyPr/>
                    <a:lstStyle/>
                    <a:p>
                      <a:pPr marR="95250" algn="ctr">
                        <a:buNone/>
                      </a:pPr>
                      <a:r>
                        <a:rPr lang="tr-TR" sz="1400" dirty="0">
                          <a:solidFill>
                            <a:schemeClr val="tx1"/>
                          </a:solidFill>
                          <a:effectLst/>
                        </a:rPr>
                        <a:t>77.695.904</a:t>
                      </a:r>
                      <a:endParaRPr lang="tr-TR" sz="1400" dirty="0">
                        <a:solidFill>
                          <a:schemeClr val="tx1"/>
                        </a:solidFill>
                        <a:effectLst/>
                        <a:latin typeface="Times New Roman" panose="02020603050405020304" pitchFamily="18" charset="0"/>
                        <a:ea typeface="Times New Roman" panose="02020603050405020304" pitchFamily="18" charset="0"/>
                      </a:endParaRPr>
                    </a:p>
                  </a:txBody>
                  <a:tcPr marL="68580" marR="68580" marT="0" marB="0">
                    <a:solidFill>
                      <a:schemeClr val="accent5">
                        <a:lumMod val="60000"/>
                        <a:lumOff val="40000"/>
                      </a:schemeClr>
                    </a:solidFill>
                  </a:tcPr>
                </a:tc>
                <a:tc>
                  <a:txBody>
                    <a:bodyPr/>
                    <a:lstStyle/>
                    <a:p>
                      <a:pPr marR="95250" algn="ctr">
                        <a:buNone/>
                      </a:pPr>
                      <a:r>
                        <a:rPr lang="tr-TR" sz="1400">
                          <a:solidFill>
                            <a:schemeClr val="tx1"/>
                          </a:solidFill>
                          <a:effectLst/>
                        </a:rPr>
                        <a:t>2014</a:t>
                      </a:r>
                      <a:endParaRPr lang="tr-TR" sz="1400">
                        <a:solidFill>
                          <a:schemeClr val="tx1"/>
                        </a:solidFill>
                        <a:effectLst/>
                        <a:latin typeface="Times New Roman" panose="02020603050405020304" pitchFamily="18" charset="0"/>
                        <a:ea typeface="Times New Roman" panose="02020603050405020304" pitchFamily="18" charset="0"/>
                      </a:endParaRPr>
                    </a:p>
                  </a:txBody>
                  <a:tcPr marL="68580" marR="68580" marT="0" marB="0">
                    <a:solidFill>
                      <a:schemeClr val="accent5">
                        <a:lumMod val="60000"/>
                        <a:lumOff val="40000"/>
                      </a:schemeClr>
                    </a:solidFill>
                  </a:tcPr>
                </a:tc>
                <a:tc>
                  <a:txBody>
                    <a:bodyPr/>
                    <a:lstStyle/>
                    <a:p>
                      <a:pPr marR="95250" algn="ctr">
                        <a:buNone/>
                      </a:pPr>
                      <a:r>
                        <a:rPr lang="tr-TR" sz="1400">
                          <a:solidFill>
                            <a:schemeClr val="tx1"/>
                          </a:solidFill>
                          <a:effectLst/>
                        </a:rPr>
                        <a:t>3.219.324</a:t>
                      </a:r>
                      <a:endParaRPr lang="tr-TR" sz="1400">
                        <a:solidFill>
                          <a:schemeClr val="tx1"/>
                        </a:solidFill>
                        <a:effectLst/>
                        <a:latin typeface="Times New Roman" panose="02020603050405020304" pitchFamily="18" charset="0"/>
                        <a:ea typeface="Times New Roman" panose="02020603050405020304" pitchFamily="18" charset="0"/>
                      </a:endParaRPr>
                    </a:p>
                  </a:txBody>
                  <a:tcPr marL="68580" marR="68580" marT="0" marB="0">
                    <a:solidFill>
                      <a:schemeClr val="accent5">
                        <a:lumMod val="60000"/>
                        <a:lumOff val="40000"/>
                      </a:schemeClr>
                    </a:solidFill>
                  </a:tcPr>
                </a:tc>
                <a:tc>
                  <a:txBody>
                    <a:bodyPr/>
                    <a:lstStyle/>
                    <a:p>
                      <a:pPr marR="95250" algn="ctr">
                        <a:buNone/>
                      </a:pPr>
                      <a:r>
                        <a:rPr lang="tr-TR" sz="1400" dirty="0">
                          <a:solidFill>
                            <a:schemeClr val="tx1"/>
                          </a:solidFill>
                          <a:effectLst/>
                        </a:rPr>
                        <a:t>% 4,14</a:t>
                      </a:r>
                      <a:endParaRPr lang="tr-TR" sz="1400" dirty="0">
                        <a:solidFill>
                          <a:schemeClr val="tx1"/>
                        </a:solidFill>
                        <a:effectLst/>
                        <a:latin typeface="Times New Roman" panose="02020603050405020304" pitchFamily="18" charset="0"/>
                        <a:ea typeface="Times New Roman" panose="02020603050405020304" pitchFamily="18" charset="0"/>
                      </a:endParaRPr>
                    </a:p>
                  </a:txBody>
                  <a:tcPr marL="68580" marR="68580" marT="0" marB="0">
                    <a:solidFill>
                      <a:schemeClr val="accent5">
                        <a:lumMod val="60000"/>
                        <a:lumOff val="40000"/>
                      </a:schemeClr>
                    </a:solidFill>
                  </a:tcPr>
                </a:tc>
                <a:tc>
                  <a:txBody>
                    <a:bodyPr/>
                    <a:lstStyle/>
                    <a:p>
                      <a:pPr marR="95250" algn="ctr">
                        <a:buNone/>
                      </a:pPr>
                      <a:r>
                        <a:rPr lang="tr-TR" sz="1400" dirty="0">
                          <a:solidFill>
                            <a:schemeClr val="tx1"/>
                          </a:solidFill>
                          <a:effectLst/>
                        </a:rPr>
                        <a:t>2.229.546</a:t>
                      </a:r>
                      <a:endParaRPr lang="tr-TR" sz="1400" dirty="0">
                        <a:solidFill>
                          <a:schemeClr val="tx1"/>
                        </a:solidFill>
                        <a:effectLst/>
                        <a:latin typeface="Times New Roman" panose="02020603050405020304" pitchFamily="18" charset="0"/>
                        <a:ea typeface="Times New Roman" panose="02020603050405020304" pitchFamily="18" charset="0"/>
                      </a:endParaRPr>
                    </a:p>
                  </a:txBody>
                  <a:tcPr marL="68580" marR="68580" marT="0" marB="0">
                    <a:solidFill>
                      <a:schemeClr val="accent5">
                        <a:lumMod val="60000"/>
                        <a:lumOff val="40000"/>
                      </a:schemeClr>
                    </a:solidFill>
                  </a:tcPr>
                </a:tc>
                <a:tc>
                  <a:txBody>
                    <a:bodyPr/>
                    <a:lstStyle/>
                    <a:p>
                      <a:pPr marR="95250" algn="ctr">
                        <a:buNone/>
                      </a:pPr>
                      <a:r>
                        <a:rPr lang="tr-TR" sz="1400" b="0" dirty="0">
                          <a:solidFill>
                            <a:schemeClr val="tx1"/>
                          </a:solidFill>
                          <a:effectLst/>
                        </a:rPr>
                        <a:t>989.778</a:t>
                      </a:r>
                      <a:endParaRPr lang="tr-TR" sz="1400" b="0" dirty="0">
                        <a:solidFill>
                          <a:schemeClr val="tx1"/>
                        </a:solidFill>
                        <a:effectLst/>
                        <a:latin typeface="Times New Roman" panose="02020603050405020304" pitchFamily="18" charset="0"/>
                        <a:ea typeface="Times New Roman" panose="02020603050405020304" pitchFamily="18" charset="0"/>
                      </a:endParaRPr>
                    </a:p>
                  </a:txBody>
                  <a:tcPr marL="68580" marR="68580" marT="0" marB="0">
                    <a:solidFill>
                      <a:schemeClr val="accent5">
                        <a:lumMod val="60000"/>
                        <a:lumOff val="40000"/>
                      </a:schemeClr>
                    </a:solidFill>
                  </a:tcPr>
                </a:tc>
                <a:extLst>
                  <a:ext uri="{0D108BD9-81ED-4DB2-BD59-A6C34878D82A}">
                    <a16:rowId xmlns:a16="http://schemas.microsoft.com/office/drawing/2014/main" val="2230951922"/>
                  </a:ext>
                </a:extLst>
              </a:tr>
              <a:tr h="213059">
                <a:tc>
                  <a:txBody>
                    <a:bodyPr/>
                    <a:lstStyle/>
                    <a:p>
                      <a:pPr marR="95250" algn="just">
                        <a:buNone/>
                      </a:pPr>
                      <a:r>
                        <a:rPr lang="tr-TR" sz="1400">
                          <a:solidFill>
                            <a:schemeClr val="tx1"/>
                          </a:solidFill>
                          <a:effectLst/>
                        </a:rPr>
                        <a:t>2015</a:t>
                      </a:r>
                      <a:endParaRPr lang="tr-TR" sz="1400">
                        <a:solidFill>
                          <a:schemeClr val="tx1"/>
                        </a:solidFill>
                        <a:effectLst/>
                        <a:latin typeface="Times New Roman" panose="02020603050405020304" pitchFamily="18" charset="0"/>
                        <a:ea typeface="Times New Roman" panose="02020603050405020304" pitchFamily="18" charset="0"/>
                      </a:endParaRPr>
                    </a:p>
                  </a:txBody>
                  <a:tcPr marL="68580" marR="68580" marT="0" marB="0">
                    <a:solidFill>
                      <a:schemeClr val="accent5">
                        <a:lumMod val="60000"/>
                        <a:lumOff val="40000"/>
                      </a:schemeClr>
                    </a:solidFill>
                  </a:tcPr>
                </a:tc>
                <a:tc>
                  <a:txBody>
                    <a:bodyPr/>
                    <a:lstStyle/>
                    <a:p>
                      <a:pPr marR="95250" algn="ctr">
                        <a:buNone/>
                      </a:pPr>
                      <a:r>
                        <a:rPr lang="tr-TR" sz="1400">
                          <a:solidFill>
                            <a:schemeClr val="tx1"/>
                          </a:solidFill>
                          <a:effectLst/>
                        </a:rPr>
                        <a:t>78.741.053</a:t>
                      </a:r>
                      <a:endParaRPr lang="tr-TR" sz="1400">
                        <a:solidFill>
                          <a:schemeClr val="tx1"/>
                        </a:solidFill>
                        <a:effectLst/>
                        <a:latin typeface="Times New Roman" panose="02020603050405020304" pitchFamily="18" charset="0"/>
                        <a:ea typeface="Times New Roman" panose="02020603050405020304" pitchFamily="18" charset="0"/>
                      </a:endParaRPr>
                    </a:p>
                  </a:txBody>
                  <a:tcPr marL="68580" marR="68580" marT="0" marB="0">
                    <a:solidFill>
                      <a:schemeClr val="accent5">
                        <a:lumMod val="60000"/>
                        <a:lumOff val="40000"/>
                      </a:schemeClr>
                    </a:solidFill>
                  </a:tcPr>
                </a:tc>
                <a:tc>
                  <a:txBody>
                    <a:bodyPr/>
                    <a:lstStyle/>
                    <a:p>
                      <a:pPr marR="95250" algn="ctr">
                        <a:buNone/>
                      </a:pPr>
                      <a:r>
                        <a:rPr lang="tr-TR" sz="1400">
                          <a:solidFill>
                            <a:schemeClr val="tx1"/>
                          </a:solidFill>
                          <a:effectLst/>
                        </a:rPr>
                        <a:t>2015</a:t>
                      </a:r>
                      <a:endParaRPr lang="tr-TR" sz="1400">
                        <a:solidFill>
                          <a:schemeClr val="tx1"/>
                        </a:solidFill>
                        <a:effectLst/>
                        <a:latin typeface="Times New Roman" panose="02020603050405020304" pitchFamily="18" charset="0"/>
                        <a:ea typeface="Times New Roman" panose="02020603050405020304" pitchFamily="18" charset="0"/>
                      </a:endParaRPr>
                    </a:p>
                  </a:txBody>
                  <a:tcPr marL="68580" marR="68580" marT="0" marB="0">
                    <a:solidFill>
                      <a:schemeClr val="accent5">
                        <a:lumMod val="60000"/>
                        <a:lumOff val="40000"/>
                      </a:schemeClr>
                    </a:solidFill>
                  </a:tcPr>
                </a:tc>
                <a:tc>
                  <a:txBody>
                    <a:bodyPr/>
                    <a:lstStyle/>
                    <a:p>
                      <a:pPr marR="95250" algn="ctr">
                        <a:buNone/>
                      </a:pPr>
                      <a:r>
                        <a:rPr lang="tr-TR" sz="1400">
                          <a:solidFill>
                            <a:schemeClr val="tx1"/>
                          </a:solidFill>
                          <a:effectLst/>
                        </a:rPr>
                        <a:t>3.534.312</a:t>
                      </a:r>
                      <a:endParaRPr lang="tr-TR" sz="1400">
                        <a:solidFill>
                          <a:schemeClr val="tx1"/>
                        </a:solidFill>
                        <a:effectLst/>
                        <a:latin typeface="Times New Roman" panose="02020603050405020304" pitchFamily="18" charset="0"/>
                        <a:ea typeface="Times New Roman" panose="02020603050405020304" pitchFamily="18" charset="0"/>
                      </a:endParaRPr>
                    </a:p>
                  </a:txBody>
                  <a:tcPr marL="68580" marR="68580" marT="0" marB="0">
                    <a:solidFill>
                      <a:schemeClr val="accent5">
                        <a:lumMod val="60000"/>
                        <a:lumOff val="40000"/>
                      </a:schemeClr>
                    </a:solidFill>
                  </a:tcPr>
                </a:tc>
                <a:tc>
                  <a:txBody>
                    <a:bodyPr/>
                    <a:lstStyle/>
                    <a:p>
                      <a:pPr marR="95250" algn="ctr">
                        <a:buNone/>
                      </a:pPr>
                      <a:r>
                        <a:rPr lang="tr-TR" sz="1400">
                          <a:solidFill>
                            <a:schemeClr val="tx1"/>
                          </a:solidFill>
                          <a:effectLst/>
                        </a:rPr>
                        <a:t>% 4.48</a:t>
                      </a:r>
                      <a:endParaRPr lang="tr-TR" sz="1400">
                        <a:solidFill>
                          <a:schemeClr val="tx1"/>
                        </a:solidFill>
                        <a:effectLst/>
                        <a:latin typeface="Times New Roman" panose="02020603050405020304" pitchFamily="18" charset="0"/>
                        <a:ea typeface="Times New Roman" panose="02020603050405020304" pitchFamily="18" charset="0"/>
                      </a:endParaRPr>
                    </a:p>
                  </a:txBody>
                  <a:tcPr marL="68580" marR="68580" marT="0" marB="0">
                    <a:solidFill>
                      <a:schemeClr val="accent5">
                        <a:lumMod val="60000"/>
                        <a:lumOff val="40000"/>
                      </a:schemeClr>
                    </a:solidFill>
                  </a:tcPr>
                </a:tc>
                <a:tc>
                  <a:txBody>
                    <a:bodyPr/>
                    <a:lstStyle/>
                    <a:p>
                      <a:pPr algn="ctr">
                        <a:buNone/>
                      </a:pPr>
                      <a:r>
                        <a:rPr lang="tr-TR" sz="1400" dirty="0">
                          <a:solidFill>
                            <a:schemeClr val="tx1"/>
                          </a:solidFill>
                          <a:effectLst/>
                        </a:rPr>
                        <a:t>2.417.911</a:t>
                      </a:r>
                      <a:endParaRPr lang="tr-TR" sz="1400" dirty="0">
                        <a:solidFill>
                          <a:schemeClr val="tx1"/>
                        </a:solidFill>
                        <a:effectLst/>
                        <a:latin typeface="Times New Roman" panose="02020603050405020304" pitchFamily="18" charset="0"/>
                        <a:ea typeface="Times New Roman" panose="02020603050405020304" pitchFamily="18" charset="0"/>
                      </a:endParaRPr>
                    </a:p>
                  </a:txBody>
                  <a:tcPr marL="68580" marR="68580" marT="0" marB="0">
                    <a:solidFill>
                      <a:schemeClr val="accent5">
                        <a:lumMod val="60000"/>
                        <a:lumOff val="40000"/>
                      </a:schemeClr>
                    </a:solidFill>
                  </a:tcPr>
                </a:tc>
                <a:tc>
                  <a:txBody>
                    <a:bodyPr/>
                    <a:lstStyle/>
                    <a:p>
                      <a:pPr algn="ctr">
                        <a:buNone/>
                      </a:pPr>
                      <a:r>
                        <a:rPr lang="tr-TR" sz="1400" b="0" dirty="0">
                          <a:solidFill>
                            <a:schemeClr val="tx1"/>
                          </a:solidFill>
                          <a:effectLst/>
                        </a:rPr>
                        <a:t>1.116.401</a:t>
                      </a:r>
                      <a:endParaRPr lang="tr-TR" sz="1400" b="0" dirty="0">
                        <a:solidFill>
                          <a:schemeClr val="tx1"/>
                        </a:solidFill>
                        <a:effectLst/>
                        <a:latin typeface="Times New Roman" panose="02020603050405020304" pitchFamily="18" charset="0"/>
                        <a:ea typeface="Times New Roman" panose="02020603050405020304" pitchFamily="18" charset="0"/>
                      </a:endParaRPr>
                    </a:p>
                  </a:txBody>
                  <a:tcPr marL="68580" marR="68580" marT="0" marB="0">
                    <a:solidFill>
                      <a:schemeClr val="accent5">
                        <a:lumMod val="60000"/>
                        <a:lumOff val="40000"/>
                      </a:schemeClr>
                    </a:solidFill>
                  </a:tcPr>
                </a:tc>
                <a:extLst>
                  <a:ext uri="{0D108BD9-81ED-4DB2-BD59-A6C34878D82A}">
                    <a16:rowId xmlns:a16="http://schemas.microsoft.com/office/drawing/2014/main" val="2247636177"/>
                  </a:ext>
                </a:extLst>
              </a:tr>
              <a:tr h="419823">
                <a:tc>
                  <a:txBody>
                    <a:bodyPr/>
                    <a:lstStyle/>
                    <a:p>
                      <a:pPr marR="95250" algn="just">
                        <a:buNone/>
                      </a:pPr>
                      <a:r>
                        <a:rPr lang="tr-TR" sz="1400">
                          <a:solidFill>
                            <a:schemeClr val="tx1"/>
                          </a:solidFill>
                          <a:effectLst/>
                        </a:rPr>
                        <a:t>2016</a:t>
                      </a:r>
                      <a:endParaRPr lang="tr-TR" sz="1400">
                        <a:solidFill>
                          <a:schemeClr val="tx1"/>
                        </a:solidFill>
                        <a:effectLst/>
                        <a:latin typeface="Times New Roman" panose="02020603050405020304" pitchFamily="18" charset="0"/>
                        <a:ea typeface="Times New Roman" panose="02020603050405020304" pitchFamily="18" charset="0"/>
                      </a:endParaRPr>
                    </a:p>
                  </a:txBody>
                  <a:tcPr marL="68580" marR="68580" marT="0" marB="0">
                    <a:solidFill>
                      <a:schemeClr val="accent5">
                        <a:lumMod val="60000"/>
                        <a:lumOff val="40000"/>
                      </a:schemeClr>
                    </a:solidFill>
                  </a:tcPr>
                </a:tc>
                <a:tc>
                  <a:txBody>
                    <a:bodyPr/>
                    <a:lstStyle/>
                    <a:p>
                      <a:pPr marR="95250" algn="ctr">
                        <a:buNone/>
                      </a:pPr>
                      <a:r>
                        <a:rPr lang="tr-TR" sz="1400" dirty="0">
                          <a:solidFill>
                            <a:schemeClr val="tx1"/>
                          </a:solidFill>
                          <a:effectLst/>
                        </a:rPr>
                        <a:t>79.814.871</a:t>
                      </a:r>
                      <a:endParaRPr lang="tr-TR" sz="1400" dirty="0">
                        <a:solidFill>
                          <a:schemeClr val="tx1"/>
                        </a:solidFill>
                        <a:effectLst/>
                        <a:latin typeface="Times New Roman" panose="02020603050405020304" pitchFamily="18" charset="0"/>
                        <a:ea typeface="Times New Roman" panose="02020603050405020304" pitchFamily="18" charset="0"/>
                      </a:endParaRPr>
                    </a:p>
                  </a:txBody>
                  <a:tcPr marL="68580" marR="68580" marT="0" marB="0">
                    <a:solidFill>
                      <a:schemeClr val="accent5">
                        <a:lumMod val="60000"/>
                        <a:lumOff val="40000"/>
                      </a:schemeClr>
                    </a:solidFill>
                  </a:tcPr>
                </a:tc>
                <a:tc>
                  <a:txBody>
                    <a:bodyPr/>
                    <a:lstStyle/>
                    <a:p>
                      <a:pPr marR="95250" algn="ctr">
                        <a:buNone/>
                      </a:pPr>
                      <a:r>
                        <a:rPr lang="tr-TR" sz="1400">
                          <a:solidFill>
                            <a:schemeClr val="tx1"/>
                          </a:solidFill>
                          <a:effectLst/>
                        </a:rPr>
                        <a:t>2016</a:t>
                      </a:r>
                      <a:endParaRPr lang="tr-TR" sz="1400">
                        <a:solidFill>
                          <a:schemeClr val="tx1"/>
                        </a:solidFill>
                        <a:effectLst/>
                        <a:latin typeface="Times New Roman" panose="02020603050405020304" pitchFamily="18" charset="0"/>
                        <a:ea typeface="Times New Roman" panose="02020603050405020304" pitchFamily="18" charset="0"/>
                      </a:endParaRPr>
                    </a:p>
                  </a:txBody>
                  <a:tcPr marL="68580" marR="68580" marT="0" marB="0">
                    <a:solidFill>
                      <a:schemeClr val="accent5">
                        <a:lumMod val="60000"/>
                        <a:lumOff val="40000"/>
                      </a:schemeClr>
                    </a:solidFill>
                  </a:tcPr>
                </a:tc>
                <a:tc>
                  <a:txBody>
                    <a:bodyPr/>
                    <a:lstStyle/>
                    <a:p>
                      <a:pPr marR="95250" algn="ctr">
                        <a:buNone/>
                      </a:pPr>
                      <a:r>
                        <a:rPr lang="tr-TR" sz="1400">
                          <a:solidFill>
                            <a:schemeClr val="tx1"/>
                          </a:solidFill>
                          <a:effectLst/>
                        </a:rPr>
                        <a:t>3.841.600</a:t>
                      </a:r>
                      <a:endParaRPr lang="tr-TR" sz="1400">
                        <a:solidFill>
                          <a:schemeClr val="tx1"/>
                        </a:solidFill>
                        <a:effectLst/>
                        <a:latin typeface="Times New Roman" panose="02020603050405020304" pitchFamily="18" charset="0"/>
                        <a:ea typeface="Times New Roman" panose="02020603050405020304" pitchFamily="18" charset="0"/>
                      </a:endParaRPr>
                    </a:p>
                  </a:txBody>
                  <a:tcPr marL="68580" marR="68580" marT="0" marB="0">
                    <a:solidFill>
                      <a:schemeClr val="accent5">
                        <a:lumMod val="60000"/>
                        <a:lumOff val="40000"/>
                      </a:schemeClr>
                    </a:solidFill>
                  </a:tcPr>
                </a:tc>
                <a:tc>
                  <a:txBody>
                    <a:bodyPr/>
                    <a:lstStyle/>
                    <a:p>
                      <a:pPr marR="95250" algn="ctr">
                        <a:buNone/>
                      </a:pPr>
                      <a:r>
                        <a:rPr lang="tr-TR" sz="1400">
                          <a:solidFill>
                            <a:schemeClr val="tx1"/>
                          </a:solidFill>
                          <a:effectLst/>
                        </a:rPr>
                        <a:t>% 4.81</a:t>
                      </a:r>
                      <a:endParaRPr lang="tr-TR" sz="1400">
                        <a:solidFill>
                          <a:schemeClr val="tx1"/>
                        </a:solidFill>
                        <a:effectLst/>
                        <a:latin typeface="Times New Roman" panose="02020603050405020304" pitchFamily="18" charset="0"/>
                        <a:ea typeface="Times New Roman" panose="02020603050405020304" pitchFamily="18" charset="0"/>
                      </a:endParaRPr>
                    </a:p>
                  </a:txBody>
                  <a:tcPr marL="68580" marR="68580" marT="0" marB="0">
                    <a:solidFill>
                      <a:schemeClr val="accent5">
                        <a:lumMod val="60000"/>
                        <a:lumOff val="40000"/>
                      </a:schemeClr>
                    </a:solidFill>
                  </a:tcPr>
                </a:tc>
                <a:tc>
                  <a:txBody>
                    <a:bodyPr/>
                    <a:lstStyle/>
                    <a:p>
                      <a:pPr algn="ctr">
                        <a:buNone/>
                      </a:pPr>
                      <a:r>
                        <a:rPr lang="tr-TR" sz="1400" dirty="0">
                          <a:solidFill>
                            <a:schemeClr val="tx1"/>
                          </a:solidFill>
                          <a:effectLst/>
                        </a:rPr>
                        <a:t>2.590.915</a:t>
                      </a:r>
                      <a:endParaRPr lang="tr-TR" sz="1400" dirty="0">
                        <a:solidFill>
                          <a:schemeClr val="tx1"/>
                        </a:solidFill>
                        <a:effectLst/>
                        <a:latin typeface="Times New Roman" panose="02020603050405020304" pitchFamily="18" charset="0"/>
                        <a:ea typeface="Times New Roman" panose="02020603050405020304" pitchFamily="18" charset="0"/>
                      </a:endParaRPr>
                    </a:p>
                  </a:txBody>
                  <a:tcPr marL="68580" marR="68580" marT="0" marB="0">
                    <a:solidFill>
                      <a:schemeClr val="accent5">
                        <a:lumMod val="60000"/>
                        <a:lumOff val="40000"/>
                      </a:schemeClr>
                    </a:solidFill>
                  </a:tcPr>
                </a:tc>
                <a:tc>
                  <a:txBody>
                    <a:bodyPr/>
                    <a:lstStyle/>
                    <a:p>
                      <a:pPr algn="ctr">
                        <a:buNone/>
                      </a:pPr>
                      <a:r>
                        <a:rPr lang="tr-TR" sz="1400" b="0" dirty="0">
                          <a:solidFill>
                            <a:schemeClr val="tx1"/>
                          </a:solidFill>
                          <a:effectLst/>
                        </a:rPr>
                        <a:t>1.250.685</a:t>
                      </a:r>
                      <a:endParaRPr lang="tr-TR" sz="1400" b="0" dirty="0">
                        <a:solidFill>
                          <a:schemeClr val="tx1"/>
                        </a:solidFill>
                        <a:effectLst/>
                        <a:latin typeface="Times New Roman" panose="02020603050405020304" pitchFamily="18" charset="0"/>
                        <a:ea typeface="Times New Roman" panose="02020603050405020304" pitchFamily="18" charset="0"/>
                      </a:endParaRPr>
                    </a:p>
                  </a:txBody>
                  <a:tcPr marL="68580" marR="68580" marT="0" marB="0">
                    <a:solidFill>
                      <a:schemeClr val="accent5">
                        <a:lumMod val="60000"/>
                        <a:lumOff val="40000"/>
                      </a:schemeClr>
                    </a:solidFill>
                  </a:tcPr>
                </a:tc>
                <a:extLst>
                  <a:ext uri="{0D108BD9-81ED-4DB2-BD59-A6C34878D82A}">
                    <a16:rowId xmlns:a16="http://schemas.microsoft.com/office/drawing/2014/main" val="604008309"/>
                  </a:ext>
                </a:extLst>
              </a:tr>
              <a:tr h="419823">
                <a:tc>
                  <a:txBody>
                    <a:bodyPr/>
                    <a:lstStyle/>
                    <a:p>
                      <a:pPr marR="95250" algn="just">
                        <a:buNone/>
                      </a:pPr>
                      <a:r>
                        <a:rPr lang="tr-TR" sz="1400">
                          <a:solidFill>
                            <a:schemeClr val="tx1"/>
                          </a:solidFill>
                          <a:effectLst/>
                        </a:rPr>
                        <a:t>2017</a:t>
                      </a:r>
                      <a:endParaRPr lang="tr-TR" sz="1400">
                        <a:solidFill>
                          <a:schemeClr val="tx1"/>
                        </a:solidFill>
                        <a:effectLst/>
                        <a:latin typeface="Times New Roman" panose="02020603050405020304" pitchFamily="18" charset="0"/>
                        <a:ea typeface="Times New Roman" panose="02020603050405020304" pitchFamily="18" charset="0"/>
                      </a:endParaRPr>
                    </a:p>
                  </a:txBody>
                  <a:tcPr marL="68580" marR="68580" marT="0" marB="0">
                    <a:solidFill>
                      <a:schemeClr val="accent5">
                        <a:lumMod val="60000"/>
                        <a:lumOff val="40000"/>
                      </a:schemeClr>
                    </a:solidFill>
                  </a:tcPr>
                </a:tc>
                <a:tc>
                  <a:txBody>
                    <a:bodyPr/>
                    <a:lstStyle/>
                    <a:p>
                      <a:pPr marR="95250" algn="ctr">
                        <a:buNone/>
                      </a:pPr>
                      <a:r>
                        <a:rPr lang="tr-TR" sz="1400" dirty="0">
                          <a:solidFill>
                            <a:schemeClr val="tx1"/>
                          </a:solidFill>
                          <a:effectLst/>
                        </a:rPr>
                        <a:t> 80.810.525</a:t>
                      </a:r>
                      <a:endParaRPr lang="tr-TR" sz="1400" dirty="0">
                        <a:solidFill>
                          <a:schemeClr val="tx1"/>
                        </a:solidFill>
                        <a:effectLst/>
                        <a:latin typeface="Times New Roman" panose="02020603050405020304" pitchFamily="18" charset="0"/>
                        <a:ea typeface="Times New Roman" panose="02020603050405020304" pitchFamily="18" charset="0"/>
                      </a:endParaRPr>
                    </a:p>
                  </a:txBody>
                  <a:tcPr marL="68580" marR="68580" marT="0" marB="0">
                    <a:solidFill>
                      <a:schemeClr val="accent5">
                        <a:lumMod val="60000"/>
                        <a:lumOff val="40000"/>
                      </a:schemeClr>
                    </a:solidFill>
                  </a:tcPr>
                </a:tc>
                <a:tc>
                  <a:txBody>
                    <a:bodyPr/>
                    <a:lstStyle/>
                    <a:p>
                      <a:pPr marR="95250" algn="ctr">
                        <a:buNone/>
                      </a:pPr>
                      <a:r>
                        <a:rPr lang="tr-TR" sz="1400">
                          <a:solidFill>
                            <a:schemeClr val="tx1"/>
                          </a:solidFill>
                          <a:effectLst/>
                        </a:rPr>
                        <a:t>2017</a:t>
                      </a:r>
                      <a:endParaRPr lang="tr-TR" sz="1400">
                        <a:solidFill>
                          <a:schemeClr val="tx1"/>
                        </a:solidFill>
                        <a:effectLst/>
                        <a:latin typeface="Times New Roman" panose="02020603050405020304" pitchFamily="18" charset="0"/>
                        <a:ea typeface="Times New Roman" panose="02020603050405020304" pitchFamily="18" charset="0"/>
                      </a:endParaRPr>
                    </a:p>
                  </a:txBody>
                  <a:tcPr marL="68580" marR="68580" marT="0" marB="0">
                    <a:solidFill>
                      <a:schemeClr val="accent5">
                        <a:lumMod val="60000"/>
                        <a:lumOff val="40000"/>
                      </a:schemeClr>
                    </a:solidFill>
                  </a:tcPr>
                </a:tc>
                <a:tc>
                  <a:txBody>
                    <a:bodyPr/>
                    <a:lstStyle/>
                    <a:p>
                      <a:pPr marR="95250" algn="ctr">
                        <a:buNone/>
                      </a:pPr>
                      <a:r>
                        <a:rPr lang="tr-TR" sz="1400">
                          <a:solidFill>
                            <a:schemeClr val="tx1"/>
                          </a:solidFill>
                          <a:effectLst/>
                        </a:rPr>
                        <a:t>4.428.835</a:t>
                      </a:r>
                      <a:endParaRPr lang="tr-TR" sz="1400">
                        <a:solidFill>
                          <a:schemeClr val="tx1"/>
                        </a:solidFill>
                        <a:effectLst/>
                        <a:latin typeface="Times New Roman" panose="02020603050405020304" pitchFamily="18" charset="0"/>
                        <a:ea typeface="Times New Roman" panose="02020603050405020304" pitchFamily="18" charset="0"/>
                      </a:endParaRPr>
                    </a:p>
                  </a:txBody>
                  <a:tcPr marL="68580" marR="68580" marT="0" marB="0">
                    <a:solidFill>
                      <a:schemeClr val="accent5">
                        <a:lumMod val="60000"/>
                        <a:lumOff val="40000"/>
                      </a:schemeClr>
                    </a:solidFill>
                  </a:tcPr>
                </a:tc>
                <a:tc>
                  <a:txBody>
                    <a:bodyPr/>
                    <a:lstStyle/>
                    <a:p>
                      <a:pPr marR="95250" algn="ctr">
                        <a:buNone/>
                      </a:pPr>
                      <a:r>
                        <a:rPr lang="tr-TR" sz="1400">
                          <a:solidFill>
                            <a:schemeClr val="tx1"/>
                          </a:solidFill>
                          <a:effectLst/>
                        </a:rPr>
                        <a:t>%5.48</a:t>
                      </a:r>
                      <a:endParaRPr lang="tr-TR" sz="1400">
                        <a:solidFill>
                          <a:schemeClr val="tx1"/>
                        </a:solidFill>
                        <a:effectLst/>
                        <a:latin typeface="Times New Roman" panose="02020603050405020304" pitchFamily="18" charset="0"/>
                        <a:ea typeface="Times New Roman" panose="02020603050405020304" pitchFamily="18" charset="0"/>
                      </a:endParaRPr>
                    </a:p>
                  </a:txBody>
                  <a:tcPr marL="68580" marR="68580" marT="0" marB="0">
                    <a:solidFill>
                      <a:schemeClr val="accent5">
                        <a:lumMod val="60000"/>
                        <a:lumOff val="40000"/>
                      </a:schemeClr>
                    </a:solidFill>
                  </a:tcPr>
                </a:tc>
                <a:tc>
                  <a:txBody>
                    <a:bodyPr/>
                    <a:lstStyle/>
                    <a:p>
                      <a:pPr algn="ctr">
                        <a:buNone/>
                      </a:pPr>
                      <a:r>
                        <a:rPr lang="tr-TR" sz="1400">
                          <a:solidFill>
                            <a:schemeClr val="tx1"/>
                          </a:solidFill>
                          <a:effectLst/>
                        </a:rPr>
                        <a:t>2.959.521</a:t>
                      </a:r>
                      <a:endParaRPr lang="tr-TR" sz="1400">
                        <a:solidFill>
                          <a:schemeClr val="tx1"/>
                        </a:solidFill>
                        <a:effectLst/>
                        <a:latin typeface="Times New Roman" panose="02020603050405020304" pitchFamily="18" charset="0"/>
                        <a:ea typeface="Times New Roman" panose="02020603050405020304" pitchFamily="18" charset="0"/>
                      </a:endParaRPr>
                    </a:p>
                  </a:txBody>
                  <a:tcPr marL="68580" marR="68580" marT="0" marB="0">
                    <a:solidFill>
                      <a:schemeClr val="accent5">
                        <a:lumMod val="60000"/>
                        <a:lumOff val="40000"/>
                      </a:schemeClr>
                    </a:solidFill>
                  </a:tcPr>
                </a:tc>
                <a:tc>
                  <a:txBody>
                    <a:bodyPr/>
                    <a:lstStyle/>
                    <a:p>
                      <a:pPr algn="ctr">
                        <a:buNone/>
                      </a:pPr>
                      <a:r>
                        <a:rPr lang="tr-TR" sz="1400" b="0" dirty="0">
                          <a:solidFill>
                            <a:schemeClr val="tx1"/>
                          </a:solidFill>
                          <a:effectLst/>
                        </a:rPr>
                        <a:t>1.469.314</a:t>
                      </a:r>
                      <a:endParaRPr lang="tr-TR" sz="1400" b="0" dirty="0">
                        <a:solidFill>
                          <a:schemeClr val="tx1"/>
                        </a:solidFill>
                        <a:effectLst/>
                        <a:latin typeface="Times New Roman" panose="02020603050405020304" pitchFamily="18" charset="0"/>
                        <a:ea typeface="Times New Roman" panose="02020603050405020304" pitchFamily="18" charset="0"/>
                      </a:endParaRPr>
                    </a:p>
                  </a:txBody>
                  <a:tcPr marL="68580" marR="68580" marT="0" marB="0">
                    <a:solidFill>
                      <a:schemeClr val="accent5">
                        <a:lumMod val="60000"/>
                        <a:lumOff val="40000"/>
                      </a:schemeClr>
                    </a:solidFill>
                  </a:tcPr>
                </a:tc>
                <a:extLst>
                  <a:ext uri="{0D108BD9-81ED-4DB2-BD59-A6C34878D82A}">
                    <a16:rowId xmlns:a16="http://schemas.microsoft.com/office/drawing/2014/main" val="669373273"/>
                  </a:ext>
                </a:extLst>
              </a:tr>
              <a:tr h="419823">
                <a:tc>
                  <a:txBody>
                    <a:bodyPr/>
                    <a:lstStyle/>
                    <a:p>
                      <a:pPr marR="95250" algn="just">
                        <a:buNone/>
                      </a:pPr>
                      <a:r>
                        <a:rPr lang="tr-TR" sz="1400">
                          <a:solidFill>
                            <a:schemeClr val="tx1"/>
                          </a:solidFill>
                          <a:effectLst/>
                        </a:rPr>
                        <a:t>2018</a:t>
                      </a:r>
                      <a:endParaRPr lang="tr-TR" sz="1400">
                        <a:solidFill>
                          <a:schemeClr val="tx1"/>
                        </a:solidFill>
                        <a:effectLst/>
                        <a:latin typeface="Times New Roman" panose="02020603050405020304" pitchFamily="18" charset="0"/>
                        <a:ea typeface="Times New Roman" panose="02020603050405020304" pitchFamily="18" charset="0"/>
                      </a:endParaRPr>
                    </a:p>
                  </a:txBody>
                  <a:tcPr marL="68580" marR="68580" marT="0" marB="0">
                    <a:solidFill>
                      <a:schemeClr val="accent5">
                        <a:lumMod val="60000"/>
                        <a:lumOff val="40000"/>
                      </a:schemeClr>
                    </a:solidFill>
                  </a:tcPr>
                </a:tc>
                <a:tc>
                  <a:txBody>
                    <a:bodyPr/>
                    <a:lstStyle/>
                    <a:p>
                      <a:pPr marR="95250" algn="ctr">
                        <a:buNone/>
                      </a:pPr>
                      <a:r>
                        <a:rPr lang="tr-TR" sz="1400" dirty="0">
                          <a:solidFill>
                            <a:schemeClr val="tx1"/>
                          </a:solidFill>
                          <a:effectLst/>
                        </a:rPr>
                        <a:t>82 003 882</a:t>
                      </a:r>
                      <a:endParaRPr lang="tr-TR" sz="1400" dirty="0">
                        <a:solidFill>
                          <a:schemeClr val="tx1"/>
                        </a:solidFill>
                        <a:effectLst/>
                        <a:latin typeface="Times New Roman" panose="02020603050405020304" pitchFamily="18" charset="0"/>
                        <a:ea typeface="Times New Roman" panose="02020603050405020304" pitchFamily="18" charset="0"/>
                      </a:endParaRPr>
                    </a:p>
                  </a:txBody>
                  <a:tcPr marL="68580" marR="68580" marT="0" marB="0">
                    <a:solidFill>
                      <a:schemeClr val="accent5">
                        <a:lumMod val="60000"/>
                        <a:lumOff val="40000"/>
                      </a:schemeClr>
                    </a:solidFill>
                  </a:tcPr>
                </a:tc>
                <a:tc>
                  <a:txBody>
                    <a:bodyPr/>
                    <a:lstStyle/>
                    <a:p>
                      <a:pPr marR="95250" algn="ctr">
                        <a:buNone/>
                      </a:pPr>
                      <a:r>
                        <a:rPr lang="tr-TR" sz="1400">
                          <a:solidFill>
                            <a:schemeClr val="tx1"/>
                          </a:solidFill>
                          <a:effectLst/>
                        </a:rPr>
                        <a:t>2018</a:t>
                      </a:r>
                      <a:endParaRPr lang="tr-TR" sz="1400">
                        <a:solidFill>
                          <a:schemeClr val="tx1"/>
                        </a:solidFill>
                        <a:effectLst/>
                        <a:latin typeface="Times New Roman" panose="02020603050405020304" pitchFamily="18" charset="0"/>
                        <a:ea typeface="Times New Roman" panose="02020603050405020304" pitchFamily="18" charset="0"/>
                      </a:endParaRPr>
                    </a:p>
                  </a:txBody>
                  <a:tcPr marL="68580" marR="68580" marT="0" marB="0">
                    <a:solidFill>
                      <a:schemeClr val="accent5">
                        <a:lumMod val="60000"/>
                        <a:lumOff val="40000"/>
                      </a:schemeClr>
                    </a:solidFill>
                  </a:tcPr>
                </a:tc>
                <a:tc>
                  <a:txBody>
                    <a:bodyPr/>
                    <a:lstStyle/>
                    <a:p>
                      <a:pPr marR="95250" algn="ctr">
                        <a:buNone/>
                      </a:pPr>
                      <a:r>
                        <a:rPr lang="tr-TR" sz="1400">
                          <a:solidFill>
                            <a:schemeClr val="tx1"/>
                          </a:solidFill>
                          <a:effectLst/>
                        </a:rPr>
                        <a:t>4.907.955</a:t>
                      </a:r>
                      <a:endParaRPr lang="tr-TR" sz="1400">
                        <a:solidFill>
                          <a:schemeClr val="tx1"/>
                        </a:solidFill>
                        <a:effectLst/>
                        <a:latin typeface="Times New Roman" panose="02020603050405020304" pitchFamily="18" charset="0"/>
                        <a:ea typeface="Times New Roman" panose="02020603050405020304" pitchFamily="18" charset="0"/>
                      </a:endParaRPr>
                    </a:p>
                  </a:txBody>
                  <a:tcPr marL="68580" marR="68580" marT="0" marB="0">
                    <a:solidFill>
                      <a:schemeClr val="accent5">
                        <a:lumMod val="60000"/>
                        <a:lumOff val="40000"/>
                      </a:schemeClr>
                    </a:solidFill>
                  </a:tcPr>
                </a:tc>
                <a:tc>
                  <a:txBody>
                    <a:bodyPr/>
                    <a:lstStyle/>
                    <a:p>
                      <a:pPr marR="95250" algn="ctr">
                        <a:buNone/>
                      </a:pPr>
                      <a:r>
                        <a:rPr lang="tr-TR" sz="1400">
                          <a:solidFill>
                            <a:schemeClr val="tx1"/>
                          </a:solidFill>
                          <a:effectLst/>
                        </a:rPr>
                        <a:t>%5.98</a:t>
                      </a:r>
                      <a:endParaRPr lang="tr-TR" sz="1400">
                        <a:solidFill>
                          <a:schemeClr val="tx1"/>
                        </a:solidFill>
                        <a:effectLst/>
                        <a:latin typeface="Times New Roman" panose="02020603050405020304" pitchFamily="18" charset="0"/>
                        <a:ea typeface="Times New Roman" panose="02020603050405020304" pitchFamily="18" charset="0"/>
                      </a:endParaRPr>
                    </a:p>
                  </a:txBody>
                  <a:tcPr marL="68580" marR="68580" marT="0" marB="0">
                    <a:solidFill>
                      <a:schemeClr val="accent5">
                        <a:lumMod val="60000"/>
                        <a:lumOff val="40000"/>
                      </a:schemeClr>
                    </a:solidFill>
                  </a:tcPr>
                </a:tc>
                <a:tc>
                  <a:txBody>
                    <a:bodyPr/>
                    <a:lstStyle/>
                    <a:p>
                      <a:pPr algn="ctr">
                        <a:buNone/>
                      </a:pPr>
                      <a:r>
                        <a:rPr lang="tr-TR" sz="1400">
                          <a:solidFill>
                            <a:schemeClr val="tx1"/>
                          </a:solidFill>
                          <a:effectLst/>
                        </a:rPr>
                        <a:t>3.261.853</a:t>
                      </a:r>
                      <a:endParaRPr lang="tr-TR" sz="1400">
                        <a:solidFill>
                          <a:schemeClr val="tx1"/>
                        </a:solidFill>
                        <a:effectLst/>
                        <a:latin typeface="Times New Roman" panose="02020603050405020304" pitchFamily="18" charset="0"/>
                        <a:ea typeface="Times New Roman" panose="02020603050405020304" pitchFamily="18" charset="0"/>
                      </a:endParaRPr>
                    </a:p>
                  </a:txBody>
                  <a:tcPr marL="68580" marR="68580" marT="0" marB="0">
                    <a:solidFill>
                      <a:schemeClr val="accent5">
                        <a:lumMod val="60000"/>
                        <a:lumOff val="40000"/>
                      </a:schemeClr>
                    </a:solidFill>
                  </a:tcPr>
                </a:tc>
                <a:tc>
                  <a:txBody>
                    <a:bodyPr/>
                    <a:lstStyle/>
                    <a:p>
                      <a:pPr algn="ctr">
                        <a:buNone/>
                      </a:pPr>
                      <a:r>
                        <a:rPr lang="tr-TR" sz="1400" b="0" dirty="0">
                          <a:solidFill>
                            <a:schemeClr val="tx1"/>
                          </a:solidFill>
                          <a:effectLst/>
                        </a:rPr>
                        <a:t>1.646.102</a:t>
                      </a:r>
                      <a:endParaRPr lang="tr-TR" sz="1400" b="0" dirty="0">
                        <a:solidFill>
                          <a:schemeClr val="tx1"/>
                        </a:solidFill>
                        <a:effectLst/>
                        <a:latin typeface="Times New Roman" panose="02020603050405020304" pitchFamily="18" charset="0"/>
                        <a:ea typeface="Times New Roman" panose="02020603050405020304" pitchFamily="18" charset="0"/>
                      </a:endParaRPr>
                    </a:p>
                  </a:txBody>
                  <a:tcPr marL="68580" marR="68580" marT="0" marB="0">
                    <a:solidFill>
                      <a:schemeClr val="accent5">
                        <a:lumMod val="60000"/>
                        <a:lumOff val="40000"/>
                      </a:schemeClr>
                    </a:solidFill>
                  </a:tcPr>
                </a:tc>
                <a:extLst>
                  <a:ext uri="{0D108BD9-81ED-4DB2-BD59-A6C34878D82A}">
                    <a16:rowId xmlns:a16="http://schemas.microsoft.com/office/drawing/2014/main" val="2585653747"/>
                  </a:ext>
                </a:extLst>
              </a:tr>
              <a:tr h="426119">
                <a:tc>
                  <a:txBody>
                    <a:bodyPr/>
                    <a:lstStyle/>
                    <a:p>
                      <a:pPr marR="95250" algn="just">
                        <a:buNone/>
                      </a:pPr>
                      <a:r>
                        <a:rPr lang="tr-TR" sz="1400">
                          <a:solidFill>
                            <a:schemeClr val="tx1"/>
                          </a:solidFill>
                          <a:effectLst/>
                        </a:rPr>
                        <a:t>2024 **</a:t>
                      </a:r>
                      <a:endParaRPr lang="tr-TR" sz="1400">
                        <a:solidFill>
                          <a:schemeClr val="tx1"/>
                        </a:solidFill>
                        <a:effectLst/>
                        <a:latin typeface="Times New Roman" panose="02020603050405020304" pitchFamily="18" charset="0"/>
                        <a:ea typeface="Times New Roman" panose="02020603050405020304" pitchFamily="18" charset="0"/>
                      </a:endParaRPr>
                    </a:p>
                  </a:txBody>
                  <a:tcPr marL="68580" marR="68580" marT="0" marB="0">
                    <a:solidFill>
                      <a:schemeClr val="accent5">
                        <a:lumMod val="60000"/>
                        <a:lumOff val="40000"/>
                      </a:schemeClr>
                    </a:solidFill>
                  </a:tcPr>
                </a:tc>
                <a:tc>
                  <a:txBody>
                    <a:bodyPr/>
                    <a:lstStyle/>
                    <a:p>
                      <a:pPr marR="95250" algn="ctr">
                        <a:buNone/>
                      </a:pPr>
                      <a:r>
                        <a:rPr lang="tr-TR" sz="1400" dirty="0">
                          <a:solidFill>
                            <a:schemeClr val="tx1"/>
                          </a:solidFill>
                          <a:effectLst/>
                        </a:rPr>
                        <a:t>85.664.944</a:t>
                      </a:r>
                      <a:endParaRPr lang="tr-TR" sz="1400" dirty="0">
                        <a:solidFill>
                          <a:schemeClr val="tx1"/>
                        </a:solidFill>
                        <a:effectLst/>
                        <a:latin typeface="Times New Roman" panose="02020603050405020304" pitchFamily="18" charset="0"/>
                        <a:ea typeface="Times New Roman" panose="02020603050405020304" pitchFamily="18" charset="0"/>
                      </a:endParaRPr>
                    </a:p>
                  </a:txBody>
                  <a:tcPr marL="68580" marR="68580" marT="0" marB="0">
                    <a:solidFill>
                      <a:schemeClr val="accent5">
                        <a:lumMod val="60000"/>
                        <a:lumOff val="40000"/>
                      </a:schemeClr>
                    </a:solidFill>
                  </a:tcPr>
                </a:tc>
                <a:tc>
                  <a:txBody>
                    <a:bodyPr/>
                    <a:lstStyle/>
                    <a:p>
                      <a:pPr marR="95250" algn="ctr">
                        <a:buNone/>
                      </a:pPr>
                      <a:r>
                        <a:rPr lang="tr-TR" sz="1400" dirty="0">
                          <a:solidFill>
                            <a:schemeClr val="tx1"/>
                          </a:solidFill>
                          <a:effectLst/>
                        </a:rPr>
                        <a:t>2024</a:t>
                      </a:r>
                      <a:endParaRPr lang="tr-TR" sz="1400" dirty="0">
                        <a:solidFill>
                          <a:schemeClr val="tx1"/>
                        </a:solidFill>
                        <a:effectLst/>
                        <a:latin typeface="Times New Roman" panose="02020603050405020304" pitchFamily="18" charset="0"/>
                        <a:ea typeface="Times New Roman" panose="02020603050405020304" pitchFamily="18" charset="0"/>
                      </a:endParaRPr>
                    </a:p>
                  </a:txBody>
                  <a:tcPr marL="68580" marR="68580" marT="0" marB="0">
                    <a:solidFill>
                      <a:schemeClr val="accent5">
                        <a:lumMod val="60000"/>
                        <a:lumOff val="40000"/>
                      </a:schemeClr>
                    </a:solidFill>
                  </a:tcPr>
                </a:tc>
                <a:tc>
                  <a:txBody>
                    <a:bodyPr/>
                    <a:lstStyle/>
                    <a:p>
                      <a:pPr>
                        <a:buNone/>
                      </a:pPr>
                      <a:r>
                        <a:rPr lang="tr-TR" sz="1400" dirty="0">
                          <a:solidFill>
                            <a:schemeClr val="tx1"/>
                          </a:solidFill>
                          <a:effectLst/>
                        </a:rPr>
                        <a:t>   8.943.697</a:t>
                      </a:r>
                      <a:endParaRPr lang="tr-TR" sz="1400" dirty="0">
                        <a:solidFill>
                          <a:schemeClr val="tx1"/>
                        </a:solidFill>
                        <a:effectLst/>
                        <a:latin typeface="Times New Roman" panose="02020603050405020304" pitchFamily="18" charset="0"/>
                        <a:ea typeface="Times New Roman" panose="02020603050405020304" pitchFamily="18" charset="0"/>
                      </a:endParaRPr>
                    </a:p>
                  </a:txBody>
                  <a:tcPr marL="68580" marR="68580" marT="0" marB="0">
                    <a:solidFill>
                      <a:schemeClr val="accent5">
                        <a:lumMod val="60000"/>
                        <a:lumOff val="40000"/>
                      </a:schemeClr>
                    </a:solidFill>
                  </a:tcPr>
                </a:tc>
                <a:tc>
                  <a:txBody>
                    <a:bodyPr/>
                    <a:lstStyle/>
                    <a:p>
                      <a:pPr>
                        <a:buNone/>
                      </a:pPr>
                      <a:r>
                        <a:rPr lang="tr-TR" sz="1400" dirty="0">
                          <a:solidFill>
                            <a:schemeClr val="tx1"/>
                          </a:solidFill>
                          <a:effectLst/>
                        </a:rPr>
                        <a:t>%10.4</a:t>
                      </a:r>
                    </a:p>
                    <a:p>
                      <a:pPr marR="95250" algn="ctr">
                        <a:buNone/>
                      </a:pPr>
                      <a:r>
                        <a:rPr lang="tr-TR" sz="1400" dirty="0">
                          <a:solidFill>
                            <a:schemeClr val="tx1"/>
                          </a:solidFill>
                          <a:effectLst/>
                        </a:rPr>
                        <a:t> </a:t>
                      </a:r>
                      <a:endParaRPr lang="tr-TR" sz="1400" dirty="0">
                        <a:solidFill>
                          <a:schemeClr val="tx1"/>
                        </a:solidFill>
                        <a:effectLst/>
                        <a:latin typeface="Times New Roman" panose="02020603050405020304" pitchFamily="18" charset="0"/>
                        <a:ea typeface="Times New Roman" panose="02020603050405020304" pitchFamily="18" charset="0"/>
                      </a:endParaRPr>
                    </a:p>
                  </a:txBody>
                  <a:tcPr marL="68580" marR="68580" marT="0" marB="0">
                    <a:solidFill>
                      <a:schemeClr val="accent5">
                        <a:lumMod val="60000"/>
                        <a:lumOff val="40000"/>
                      </a:schemeClr>
                    </a:solidFill>
                  </a:tcPr>
                </a:tc>
                <a:tc>
                  <a:txBody>
                    <a:bodyPr/>
                    <a:lstStyle/>
                    <a:p>
                      <a:pPr algn="ctr">
                        <a:buNone/>
                      </a:pPr>
                      <a:r>
                        <a:rPr lang="tr-TR" sz="1400" dirty="0">
                          <a:solidFill>
                            <a:schemeClr val="tx1"/>
                          </a:solidFill>
                          <a:effectLst/>
                        </a:rPr>
                        <a:t>4.959.025</a:t>
                      </a:r>
                      <a:endParaRPr lang="tr-TR" sz="1400" dirty="0">
                        <a:solidFill>
                          <a:schemeClr val="tx1"/>
                        </a:solidFill>
                        <a:effectLst/>
                        <a:latin typeface="Times New Roman" panose="02020603050405020304" pitchFamily="18" charset="0"/>
                        <a:ea typeface="Times New Roman" panose="02020603050405020304" pitchFamily="18" charset="0"/>
                      </a:endParaRPr>
                    </a:p>
                  </a:txBody>
                  <a:tcPr marL="68580" marR="68580" marT="0" marB="0">
                    <a:solidFill>
                      <a:schemeClr val="accent5">
                        <a:lumMod val="60000"/>
                        <a:lumOff val="40000"/>
                      </a:schemeClr>
                    </a:solidFill>
                  </a:tcPr>
                </a:tc>
                <a:tc>
                  <a:txBody>
                    <a:bodyPr/>
                    <a:lstStyle/>
                    <a:p>
                      <a:pPr algn="ctr">
                        <a:buNone/>
                      </a:pPr>
                      <a:r>
                        <a:rPr lang="tr-TR" sz="1400" dirty="0">
                          <a:solidFill>
                            <a:schemeClr val="tx1"/>
                          </a:solidFill>
                          <a:effectLst/>
                        </a:rPr>
                        <a:t>3.984.668</a:t>
                      </a:r>
                      <a:endParaRPr lang="tr-TR" sz="1400" dirty="0">
                        <a:solidFill>
                          <a:schemeClr val="tx1"/>
                        </a:solidFill>
                        <a:effectLst/>
                        <a:latin typeface="Times New Roman" panose="02020603050405020304" pitchFamily="18" charset="0"/>
                        <a:ea typeface="Times New Roman" panose="02020603050405020304" pitchFamily="18" charset="0"/>
                      </a:endParaRPr>
                    </a:p>
                  </a:txBody>
                  <a:tcPr marL="68580" marR="68580" marT="0" marB="0">
                    <a:solidFill>
                      <a:schemeClr val="accent5">
                        <a:lumMod val="60000"/>
                        <a:lumOff val="40000"/>
                      </a:schemeClr>
                    </a:solidFill>
                  </a:tcPr>
                </a:tc>
                <a:extLst>
                  <a:ext uri="{0D108BD9-81ED-4DB2-BD59-A6C34878D82A}">
                    <a16:rowId xmlns:a16="http://schemas.microsoft.com/office/drawing/2014/main" val="1372438980"/>
                  </a:ext>
                </a:extLst>
              </a:tr>
            </a:tbl>
          </a:graphicData>
        </a:graphic>
      </p:graphicFrame>
    </p:spTree>
    <p:extLst>
      <p:ext uri="{BB962C8B-B14F-4D97-AF65-F5344CB8AC3E}">
        <p14:creationId xmlns:p14="http://schemas.microsoft.com/office/powerpoint/2010/main" val="225770282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a:xfrm>
            <a:off x="5866227" y="273329"/>
            <a:ext cx="6035039" cy="550557"/>
          </a:xfrm>
        </p:spPr>
        <p:txBody>
          <a:bodyPr>
            <a:normAutofit fontScale="90000"/>
          </a:bodyPr>
          <a:lstStyle/>
          <a:p>
            <a:r>
              <a:rPr lang="tr-TR" sz="2200" b="1" dirty="0"/>
              <a:t>Çizelge 4- Spor Hizmetleri  Müdürlüğü</a:t>
            </a:r>
            <a:r>
              <a:rPr lang="tr-TR" sz="2200" dirty="0"/>
              <a:t> </a:t>
            </a:r>
            <a:r>
              <a:rPr lang="tr-TR" sz="2200" b="1" dirty="0"/>
              <a:t>Faal Sporcu Sayıları</a:t>
            </a:r>
            <a:br>
              <a:rPr lang="tr-TR" dirty="0"/>
            </a:br>
            <a:endParaRPr lang="tr-TR" dirty="0"/>
          </a:p>
        </p:txBody>
      </p:sp>
      <p:sp>
        <p:nvSpPr>
          <p:cNvPr id="6" name="Metin Yer Tutucusu 5"/>
          <p:cNvSpPr>
            <a:spLocks noGrp="1"/>
          </p:cNvSpPr>
          <p:nvPr>
            <p:ph type="body" sz="half" idx="2"/>
          </p:nvPr>
        </p:nvSpPr>
        <p:spPr>
          <a:xfrm>
            <a:off x="955088" y="823886"/>
            <a:ext cx="2844752" cy="4672674"/>
          </a:xfrm>
          <a:solidFill>
            <a:schemeClr val="bg2">
              <a:lumMod val="90000"/>
            </a:schemeClr>
          </a:solidFill>
        </p:spPr>
        <p:txBody>
          <a:bodyPr>
            <a:normAutofit fontScale="55000" lnSpcReduction="20000"/>
          </a:bodyPr>
          <a:lstStyle/>
          <a:p>
            <a:r>
              <a:rPr lang="tr-TR" sz="2900" dirty="0"/>
              <a:t>Ülkemizde </a:t>
            </a:r>
            <a:r>
              <a:rPr lang="tr-TR" sz="2900" b="1" dirty="0"/>
              <a:t>lisanslı sporcu sayısı</a:t>
            </a:r>
            <a:r>
              <a:rPr lang="tr-TR" sz="2900" dirty="0"/>
              <a:t> 2005 yılında 643.941 kişiye, 2010 yılında 1.764.756 kişiye, 2016 yılında 3.841.600 kişiye, 2018 yılında 4.907.955 kişiye, 2025 yılında ise 9.072.022 kişiye ulaşmıştır. </a:t>
            </a:r>
            <a:r>
              <a:rPr lang="tr-TR" sz="2900" b="1" dirty="0"/>
              <a:t>Faal sporcu sayısı</a:t>
            </a:r>
            <a:r>
              <a:rPr lang="tr-TR" sz="2900" dirty="0"/>
              <a:t> ise 2005 yılında 169.219 kişiye, 2010 yılında 267.857 kişiye, 2016 yılında 468.012 kişiye, 2018 yılında ise 695.698 kişiye, 2024 4.959.790 kişiye yılında ulaşmış, 2025 yılında ise 4935382 kişiye düşmüştür. (Çizelge 4).</a:t>
            </a:r>
          </a:p>
          <a:p>
            <a:endParaRPr lang="tr-TR" sz="2400" dirty="0"/>
          </a:p>
          <a:p>
            <a:r>
              <a:rPr lang="tr-TR" sz="2400" dirty="0"/>
              <a:t> </a:t>
            </a:r>
          </a:p>
          <a:p>
            <a:endParaRPr lang="tr-TR" dirty="0"/>
          </a:p>
        </p:txBody>
      </p:sp>
      <p:graphicFrame>
        <p:nvGraphicFramePr>
          <p:cNvPr id="7" name="İçerik Yer Tutucusu 6">
            <a:extLst>
              <a:ext uri="{FF2B5EF4-FFF2-40B4-BE49-F238E27FC236}">
                <a16:creationId xmlns:a16="http://schemas.microsoft.com/office/drawing/2014/main" id="{C0AD3F84-A6A3-937A-B891-CC1BE90304EB}"/>
              </a:ext>
            </a:extLst>
          </p:cNvPr>
          <p:cNvGraphicFramePr>
            <a:graphicFrameLocks noGrp="1"/>
          </p:cNvGraphicFramePr>
          <p:nvPr>
            <p:ph idx="1"/>
            <p:extLst>
              <p:ext uri="{D42A27DB-BD31-4B8C-83A1-F6EECF244321}">
                <p14:modId xmlns:p14="http://schemas.microsoft.com/office/powerpoint/2010/main" val="3224767049"/>
              </p:ext>
            </p:extLst>
          </p:nvPr>
        </p:nvGraphicFramePr>
        <p:xfrm>
          <a:off x="5962794" y="1037246"/>
          <a:ext cx="5938472" cy="4927603"/>
        </p:xfrm>
        <a:graphic>
          <a:graphicData uri="http://schemas.openxmlformats.org/drawingml/2006/table">
            <a:tbl>
              <a:tblPr firstRow="1" firstCol="1" bandRow="1">
                <a:tableStyleId>{5C22544A-7EE6-4342-B048-85BDC9FD1C3A}</a:tableStyleId>
              </a:tblPr>
              <a:tblGrid>
                <a:gridCol w="1168629">
                  <a:extLst>
                    <a:ext uri="{9D8B030D-6E8A-4147-A177-3AD203B41FA5}">
                      <a16:colId xmlns:a16="http://schemas.microsoft.com/office/drawing/2014/main" val="3651511620"/>
                    </a:ext>
                  </a:extLst>
                </a:gridCol>
                <a:gridCol w="1621616">
                  <a:extLst>
                    <a:ext uri="{9D8B030D-6E8A-4147-A177-3AD203B41FA5}">
                      <a16:colId xmlns:a16="http://schemas.microsoft.com/office/drawing/2014/main" val="2958088401"/>
                    </a:ext>
                  </a:extLst>
                </a:gridCol>
                <a:gridCol w="1051255">
                  <a:extLst>
                    <a:ext uri="{9D8B030D-6E8A-4147-A177-3AD203B41FA5}">
                      <a16:colId xmlns:a16="http://schemas.microsoft.com/office/drawing/2014/main" val="3482512786"/>
                    </a:ext>
                  </a:extLst>
                </a:gridCol>
                <a:gridCol w="1091132">
                  <a:extLst>
                    <a:ext uri="{9D8B030D-6E8A-4147-A177-3AD203B41FA5}">
                      <a16:colId xmlns:a16="http://schemas.microsoft.com/office/drawing/2014/main" val="2889383855"/>
                    </a:ext>
                  </a:extLst>
                </a:gridCol>
                <a:gridCol w="1005840">
                  <a:extLst>
                    <a:ext uri="{9D8B030D-6E8A-4147-A177-3AD203B41FA5}">
                      <a16:colId xmlns:a16="http://schemas.microsoft.com/office/drawing/2014/main" val="2484806391"/>
                    </a:ext>
                  </a:extLst>
                </a:gridCol>
              </a:tblGrid>
              <a:tr h="289859">
                <a:tc rowSpan="2">
                  <a:txBody>
                    <a:bodyPr/>
                    <a:lstStyle/>
                    <a:p>
                      <a:pPr algn="ctr">
                        <a:buNone/>
                      </a:pPr>
                      <a:r>
                        <a:rPr lang="tr-TR" sz="1400" dirty="0">
                          <a:effectLst/>
                        </a:rPr>
                        <a:t>YIL</a:t>
                      </a:r>
                      <a:endParaRPr lang="tr-TR" sz="14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buNone/>
                      </a:pPr>
                      <a:r>
                        <a:rPr lang="tr-TR" sz="1400">
                          <a:effectLst/>
                        </a:rPr>
                        <a:t>LİSANSLI SPORCU</a:t>
                      </a:r>
                      <a:endParaRPr lang="tr-TR" sz="1400">
                        <a:effectLst/>
                        <a:latin typeface="Times New Roman" panose="02020603050405020304" pitchFamily="18" charset="0"/>
                        <a:ea typeface="Times New Roman" panose="02020603050405020304" pitchFamily="18" charset="0"/>
                      </a:endParaRPr>
                    </a:p>
                  </a:txBody>
                  <a:tcPr marL="68580" marR="68580" marT="0" marB="0"/>
                </a:tc>
                <a:tc gridSpan="3">
                  <a:txBody>
                    <a:bodyPr/>
                    <a:lstStyle/>
                    <a:p>
                      <a:pPr algn="ctr">
                        <a:buNone/>
                      </a:pPr>
                      <a:r>
                        <a:rPr lang="tr-TR" sz="1400">
                          <a:effectLst/>
                        </a:rPr>
                        <a:t>FAAL SPORCU</a:t>
                      </a:r>
                      <a:endParaRPr lang="tr-TR" sz="1400">
                        <a:effectLst/>
                        <a:latin typeface="Times New Roman" panose="02020603050405020304" pitchFamily="18" charset="0"/>
                        <a:ea typeface="Times New Roman" panose="02020603050405020304" pitchFamily="18" charset="0"/>
                      </a:endParaRPr>
                    </a:p>
                  </a:txBody>
                  <a:tcPr marL="68580" marR="68580" marT="0" marB="0"/>
                </a:tc>
                <a:tc hMerge="1">
                  <a:txBody>
                    <a:bodyPr/>
                    <a:lstStyle/>
                    <a:p>
                      <a:endParaRPr lang="tr-TR"/>
                    </a:p>
                  </a:txBody>
                  <a:tcPr/>
                </a:tc>
                <a:tc hMerge="1">
                  <a:txBody>
                    <a:bodyPr/>
                    <a:lstStyle/>
                    <a:p>
                      <a:endParaRPr lang="tr-TR"/>
                    </a:p>
                  </a:txBody>
                  <a:tcPr/>
                </a:tc>
                <a:extLst>
                  <a:ext uri="{0D108BD9-81ED-4DB2-BD59-A6C34878D82A}">
                    <a16:rowId xmlns:a16="http://schemas.microsoft.com/office/drawing/2014/main" val="3627950340"/>
                  </a:ext>
                </a:extLst>
              </a:tr>
              <a:tr h="289859">
                <a:tc vMerge="1">
                  <a:txBody>
                    <a:bodyPr/>
                    <a:lstStyle/>
                    <a:p>
                      <a:endParaRPr lang="tr-TR"/>
                    </a:p>
                  </a:txBody>
                  <a:tcPr/>
                </a:tc>
                <a:tc>
                  <a:txBody>
                    <a:bodyPr/>
                    <a:lstStyle/>
                    <a:p>
                      <a:pPr algn="ctr">
                        <a:buNone/>
                      </a:pPr>
                      <a:r>
                        <a:rPr lang="tr-TR" sz="1400">
                          <a:effectLst/>
                        </a:rPr>
                        <a:t>T</a:t>
                      </a:r>
                      <a:endParaRPr lang="tr-TR"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buNone/>
                      </a:pPr>
                      <a:r>
                        <a:rPr lang="tr-TR" sz="1400">
                          <a:effectLst/>
                        </a:rPr>
                        <a:t>K</a:t>
                      </a:r>
                      <a:endParaRPr lang="tr-TR"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buNone/>
                      </a:pPr>
                      <a:r>
                        <a:rPr lang="tr-TR" sz="1400">
                          <a:effectLst/>
                        </a:rPr>
                        <a:t>E</a:t>
                      </a:r>
                      <a:endParaRPr lang="tr-TR"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buNone/>
                      </a:pPr>
                      <a:r>
                        <a:rPr lang="tr-TR" sz="1400">
                          <a:effectLst/>
                        </a:rPr>
                        <a:t>T</a:t>
                      </a:r>
                      <a:endParaRPr lang="tr-TR" sz="14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76849907"/>
                  </a:ext>
                </a:extLst>
              </a:tr>
              <a:tr h="289859">
                <a:tc>
                  <a:txBody>
                    <a:bodyPr/>
                    <a:lstStyle/>
                    <a:p>
                      <a:pPr>
                        <a:buNone/>
                      </a:pPr>
                      <a:r>
                        <a:rPr lang="tr-TR" sz="1400" dirty="0">
                          <a:effectLst/>
                        </a:rPr>
                        <a:t>2005</a:t>
                      </a:r>
                      <a:endParaRPr lang="tr-TR" sz="14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buNone/>
                      </a:pPr>
                      <a:r>
                        <a:rPr lang="tr-TR" sz="1400">
                          <a:effectLst/>
                        </a:rPr>
                        <a:t>643.941</a:t>
                      </a:r>
                      <a:endParaRPr lang="tr-TR"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buNone/>
                      </a:pPr>
                      <a:r>
                        <a:rPr lang="tr-TR" sz="1400">
                          <a:effectLst/>
                        </a:rPr>
                        <a:t>47.901</a:t>
                      </a:r>
                      <a:endParaRPr lang="tr-TR"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buNone/>
                      </a:pPr>
                      <a:r>
                        <a:rPr lang="tr-TR" sz="1400">
                          <a:effectLst/>
                        </a:rPr>
                        <a:t>121.278</a:t>
                      </a:r>
                      <a:endParaRPr lang="tr-TR"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buNone/>
                      </a:pPr>
                      <a:r>
                        <a:rPr lang="tr-TR" sz="1400">
                          <a:effectLst/>
                        </a:rPr>
                        <a:t>169.219</a:t>
                      </a:r>
                      <a:endParaRPr lang="tr-TR" sz="14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2660807362"/>
                  </a:ext>
                </a:extLst>
              </a:tr>
              <a:tr h="289859">
                <a:tc>
                  <a:txBody>
                    <a:bodyPr/>
                    <a:lstStyle/>
                    <a:p>
                      <a:pPr>
                        <a:buNone/>
                      </a:pPr>
                      <a:r>
                        <a:rPr lang="tr-TR" sz="1400">
                          <a:effectLst/>
                        </a:rPr>
                        <a:t>2007</a:t>
                      </a:r>
                      <a:endParaRPr lang="tr-TR"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buNone/>
                      </a:pPr>
                      <a:r>
                        <a:rPr lang="tr-TR" sz="1400">
                          <a:effectLst/>
                        </a:rPr>
                        <a:t>3.219.324</a:t>
                      </a:r>
                      <a:endParaRPr lang="tr-TR"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buNone/>
                      </a:pPr>
                      <a:r>
                        <a:rPr lang="tr-TR" sz="1400">
                          <a:effectLst/>
                        </a:rPr>
                        <a:t>160.801</a:t>
                      </a:r>
                      <a:endParaRPr lang="tr-TR"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buNone/>
                      </a:pPr>
                      <a:r>
                        <a:rPr lang="tr-TR" sz="1400">
                          <a:effectLst/>
                        </a:rPr>
                        <a:t>324.529</a:t>
                      </a:r>
                      <a:endParaRPr lang="tr-TR"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buNone/>
                      </a:pPr>
                      <a:r>
                        <a:rPr lang="tr-TR" sz="1400">
                          <a:effectLst/>
                        </a:rPr>
                        <a:t>485.330</a:t>
                      </a:r>
                      <a:endParaRPr lang="tr-TR" sz="14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2889160298"/>
                  </a:ext>
                </a:extLst>
              </a:tr>
              <a:tr h="289859">
                <a:tc>
                  <a:txBody>
                    <a:bodyPr/>
                    <a:lstStyle/>
                    <a:p>
                      <a:pPr>
                        <a:buNone/>
                      </a:pPr>
                      <a:r>
                        <a:rPr lang="tr-TR" sz="1400">
                          <a:effectLst/>
                        </a:rPr>
                        <a:t>2008</a:t>
                      </a:r>
                      <a:endParaRPr lang="tr-TR"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buNone/>
                      </a:pPr>
                      <a:r>
                        <a:rPr lang="tr-TR" sz="1400" dirty="0">
                          <a:effectLst/>
                        </a:rPr>
                        <a:t>1.469.352</a:t>
                      </a:r>
                      <a:endParaRPr lang="tr-TR" sz="14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buNone/>
                      </a:pPr>
                      <a:r>
                        <a:rPr lang="tr-TR" sz="1400">
                          <a:effectLst/>
                        </a:rPr>
                        <a:t>72.083</a:t>
                      </a:r>
                      <a:endParaRPr lang="tr-TR"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buNone/>
                      </a:pPr>
                      <a:r>
                        <a:rPr lang="tr-TR" sz="1400">
                          <a:effectLst/>
                        </a:rPr>
                        <a:t>182.954</a:t>
                      </a:r>
                      <a:endParaRPr lang="tr-TR"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buNone/>
                      </a:pPr>
                      <a:r>
                        <a:rPr lang="tr-TR" sz="1400">
                          <a:effectLst/>
                        </a:rPr>
                        <a:t>255.037</a:t>
                      </a:r>
                      <a:endParaRPr lang="tr-TR" sz="14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3959201596"/>
                  </a:ext>
                </a:extLst>
              </a:tr>
              <a:tr h="289859">
                <a:tc>
                  <a:txBody>
                    <a:bodyPr/>
                    <a:lstStyle/>
                    <a:p>
                      <a:pPr>
                        <a:buNone/>
                      </a:pPr>
                      <a:r>
                        <a:rPr lang="tr-TR" sz="1400">
                          <a:effectLst/>
                        </a:rPr>
                        <a:t>2009</a:t>
                      </a:r>
                      <a:endParaRPr lang="tr-TR"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buNone/>
                      </a:pPr>
                      <a:r>
                        <a:rPr lang="tr-TR" sz="1400">
                          <a:effectLst/>
                        </a:rPr>
                        <a:t>1.621.349</a:t>
                      </a:r>
                      <a:endParaRPr lang="tr-TR"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buNone/>
                      </a:pPr>
                      <a:r>
                        <a:rPr lang="tr-TR" sz="1400">
                          <a:effectLst/>
                        </a:rPr>
                        <a:t>85.726</a:t>
                      </a:r>
                      <a:endParaRPr lang="tr-TR"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buNone/>
                      </a:pPr>
                      <a:r>
                        <a:rPr lang="tr-TR" sz="1400">
                          <a:effectLst/>
                        </a:rPr>
                        <a:t>226.942</a:t>
                      </a:r>
                      <a:endParaRPr lang="tr-TR"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buNone/>
                      </a:pPr>
                      <a:r>
                        <a:rPr lang="tr-TR" sz="1400">
                          <a:effectLst/>
                        </a:rPr>
                        <a:t>312.668</a:t>
                      </a:r>
                      <a:endParaRPr lang="tr-TR" sz="14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887898902"/>
                  </a:ext>
                </a:extLst>
              </a:tr>
              <a:tr h="289859">
                <a:tc>
                  <a:txBody>
                    <a:bodyPr/>
                    <a:lstStyle/>
                    <a:p>
                      <a:pPr>
                        <a:buNone/>
                      </a:pPr>
                      <a:r>
                        <a:rPr lang="tr-TR" sz="1400">
                          <a:effectLst/>
                        </a:rPr>
                        <a:t>2010</a:t>
                      </a:r>
                      <a:endParaRPr lang="tr-TR"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buNone/>
                      </a:pPr>
                      <a:r>
                        <a:rPr lang="tr-TR" sz="1400">
                          <a:effectLst/>
                        </a:rPr>
                        <a:t>1.764.756</a:t>
                      </a:r>
                      <a:endParaRPr lang="tr-TR" sz="1400">
                        <a:effectLst/>
                        <a:latin typeface="Times New Roman" panose="02020603050405020304" pitchFamily="18" charset="0"/>
                        <a:ea typeface="Times New Roman" panose="02020603050405020304" pitchFamily="18" charset="0"/>
                      </a:endParaRPr>
                    </a:p>
                  </a:txBody>
                  <a:tcPr marL="68580" marR="68580" marT="0" marB="0" anchor="b"/>
                </a:tc>
                <a:tc>
                  <a:txBody>
                    <a:bodyPr/>
                    <a:lstStyle/>
                    <a:p>
                      <a:pPr algn="ctr">
                        <a:buNone/>
                      </a:pPr>
                      <a:r>
                        <a:rPr lang="tr-TR" sz="1400">
                          <a:effectLst/>
                        </a:rPr>
                        <a:t>72.542</a:t>
                      </a:r>
                      <a:endParaRPr lang="tr-TR" sz="1400">
                        <a:effectLst/>
                        <a:latin typeface="Times New Roman" panose="02020603050405020304" pitchFamily="18" charset="0"/>
                        <a:ea typeface="Times New Roman" panose="02020603050405020304" pitchFamily="18" charset="0"/>
                      </a:endParaRPr>
                    </a:p>
                  </a:txBody>
                  <a:tcPr marL="68580" marR="68580" marT="0" marB="0" anchor="b"/>
                </a:tc>
                <a:tc>
                  <a:txBody>
                    <a:bodyPr/>
                    <a:lstStyle/>
                    <a:p>
                      <a:pPr algn="ctr">
                        <a:buNone/>
                      </a:pPr>
                      <a:r>
                        <a:rPr lang="tr-TR" sz="1400">
                          <a:effectLst/>
                        </a:rPr>
                        <a:t>195.315</a:t>
                      </a:r>
                      <a:endParaRPr lang="tr-TR" sz="1400">
                        <a:effectLst/>
                        <a:latin typeface="Times New Roman" panose="02020603050405020304" pitchFamily="18" charset="0"/>
                        <a:ea typeface="Times New Roman" panose="02020603050405020304" pitchFamily="18" charset="0"/>
                      </a:endParaRPr>
                    </a:p>
                  </a:txBody>
                  <a:tcPr marL="68580" marR="68580" marT="0" marB="0" anchor="b"/>
                </a:tc>
                <a:tc>
                  <a:txBody>
                    <a:bodyPr/>
                    <a:lstStyle/>
                    <a:p>
                      <a:pPr algn="ctr">
                        <a:buNone/>
                      </a:pPr>
                      <a:r>
                        <a:rPr lang="tr-TR" sz="1400">
                          <a:effectLst/>
                        </a:rPr>
                        <a:t>267.857</a:t>
                      </a:r>
                      <a:endParaRPr lang="tr-TR" sz="1400">
                        <a:effectLst/>
                        <a:latin typeface="Times New Roman" panose="02020603050405020304" pitchFamily="18" charset="0"/>
                        <a:ea typeface="Times New Roman" panose="02020603050405020304" pitchFamily="18" charset="0"/>
                      </a:endParaRPr>
                    </a:p>
                  </a:txBody>
                  <a:tcPr marL="68580" marR="68580" marT="0" marB="0" anchor="b"/>
                </a:tc>
                <a:extLst>
                  <a:ext uri="{0D108BD9-81ED-4DB2-BD59-A6C34878D82A}">
                    <a16:rowId xmlns:a16="http://schemas.microsoft.com/office/drawing/2014/main" val="374700878"/>
                  </a:ext>
                </a:extLst>
              </a:tr>
              <a:tr h="289859">
                <a:tc>
                  <a:txBody>
                    <a:bodyPr/>
                    <a:lstStyle/>
                    <a:p>
                      <a:pPr>
                        <a:buNone/>
                      </a:pPr>
                      <a:r>
                        <a:rPr lang="tr-TR" sz="1400">
                          <a:effectLst/>
                        </a:rPr>
                        <a:t>2011</a:t>
                      </a:r>
                      <a:endParaRPr lang="tr-TR"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buNone/>
                      </a:pPr>
                      <a:r>
                        <a:rPr lang="tr-TR" sz="1400" dirty="0">
                          <a:effectLst/>
                        </a:rPr>
                        <a:t>1.951.216</a:t>
                      </a:r>
                      <a:endParaRPr lang="tr-TR" sz="14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buNone/>
                      </a:pPr>
                      <a:r>
                        <a:rPr lang="tr-TR" sz="1400">
                          <a:effectLst/>
                        </a:rPr>
                        <a:t>83.123</a:t>
                      </a:r>
                      <a:endParaRPr lang="tr-TR"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buNone/>
                      </a:pPr>
                      <a:r>
                        <a:rPr lang="tr-TR" sz="1400">
                          <a:effectLst/>
                        </a:rPr>
                        <a:t>204.294</a:t>
                      </a:r>
                      <a:endParaRPr lang="tr-TR"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buNone/>
                      </a:pPr>
                      <a:r>
                        <a:rPr lang="tr-TR" sz="1400">
                          <a:effectLst/>
                        </a:rPr>
                        <a:t>287.417</a:t>
                      </a:r>
                      <a:endParaRPr lang="tr-TR" sz="14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3364713589"/>
                  </a:ext>
                </a:extLst>
              </a:tr>
              <a:tr h="289859">
                <a:tc>
                  <a:txBody>
                    <a:bodyPr/>
                    <a:lstStyle/>
                    <a:p>
                      <a:pPr>
                        <a:buNone/>
                      </a:pPr>
                      <a:r>
                        <a:rPr lang="tr-TR" sz="1400">
                          <a:effectLst/>
                        </a:rPr>
                        <a:t>2012</a:t>
                      </a:r>
                      <a:endParaRPr lang="tr-TR"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buNone/>
                      </a:pPr>
                      <a:r>
                        <a:rPr lang="tr-TR" sz="1400">
                          <a:effectLst/>
                        </a:rPr>
                        <a:t>2.331.159</a:t>
                      </a:r>
                      <a:endParaRPr lang="tr-TR"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buNone/>
                      </a:pPr>
                      <a:r>
                        <a:rPr lang="tr-TR" sz="1400">
                          <a:effectLst/>
                        </a:rPr>
                        <a:t>130.218</a:t>
                      </a:r>
                      <a:endParaRPr lang="tr-TR"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buNone/>
                      </a:pPr>
                      <a:r>
                        <a:rPr lang="tr-TR" sz="1400">
                          <a:effectLst/>
                        </a:rPr>
                        <a:t>299.289</a:t>
                      </a:r>
                      <a:endParaRPr lang="tr-TR"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buNone/>
                      </a:pPr>
                      <a:r>
                        <a:rPr lang="tr-TR" sz="1400">
                          <a:effectLst/>
                        </a:rPr>
                        <a:t>429.507</a:t>
                      </a:r>
                      <a:endParaRPr lang="tr-TR" sz="14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546781360"/>
                  </a:ext>
                </a:extLst>
              </a:tr>
              <a:tr h="289859">
                <a:tc>
                  <a:txBody>
                    <a:bodyPr/>
                    <a:lstStyle/>
                    <a:p>
                      <a:pPr>
                        <a:buNone/>
                      </a:pPr>
                      <a:r>
                        <a:rPr lang="tr-TR" sz="1400">
                          <a:effectLst/>
                        </a:rPr>
                        <a:t>2013</a:t>
                      </a:r>
                      <a:endParaRPr lang="tr-TR"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buNone/>
                      </a:pPr>
                      <a:r>
                        <a:rPr lang="tr-TR" sz="1400" dirty="0">
                          <a:effectLst/>
                        </a:rPr>
                        <a:t>2.817.773</a:t>
                      </a:r>
                      <a:endParaRPr lang="tr-TR" sz="14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buNone/>
                      </a:pPr>
                      <a:r>
                        <a:rPr lang="tr-TR" sz="1400">
                          <a:effectLst/>
                        </a:rPr>
                        <a:t>196.931</a:t>
                      </a:r>
                      <a:endParaRPr lang="tr-TR"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buNone/>
                      </a:pPr>
                      <a:r>
                        <a:rPr lang="tr-TR" sz="1400">
                          <a:effectLst/>
                        </a:rPr>
                        <a:t>369.125</a:t>
                      </a:r>
                      <a:endParaRPr lang="tr-TR"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buNone/>
                      </a:pPr>
                      <a:r>
                        <a:rPr lang="tr-TR" sz="1400">
                          <a:effectLst/>
                        </a:rPr>
                        <a:t>566.056</a:t>
                      </a:r>
                      <a:endParaRPr lang="tr-TR" sz="14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237204831"/>
                  </a:ext>
                </a:extLst>
              </a:tr>
              <a:tr h="289859">
                <a:tc>
                  <a:txBody>
                    <a:bodyPr/>
                    <a:lstStyle/>
                    <a:p>
                      <a:pPr>
                        <a:buNone/>
                      </a:pPr>
                      <a:r>
                        <a:rPr lang="tr-TR" sz="1400">
                          <a:effectLst/>
                        </a:rPr>
                        <a:t>2014</a:t>
                      </a:r>
                      <a:endParaRPr lang="tr-TR"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buNone/>
                      </a:pPr>
                      <a:r>
                        <a:rPr lang="tr-TR" sz="1400">
                          <a:effectLst/>
                        </a:rPr>
                        <a:t>3.219.324</a:t>
                      </a:r>
                      <a:endParaRPr lang="tr-TR"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buNone/>
                      </a:pPr>
                      <a:r>
                        <a:rPr lang="tr-TR" sz="1400">
                          <a:effectLst/>
                        </a:rPr>
                        <a:t>160.801</a:t>
                      </a:r>
                      <a:endParaRPr lang="tr-TR"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buNone/>
                      </a:pPr>
                      <a:r>
                        <a:rPr lang="tr-TR" sz="1400">
                          <a:effectLst/>
                        </a:rPr>
                        <a:t>324.529</a:t>
                      </a:r>
                      <a:endParaRPr lang="tr-TR"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buNone/>
                      </a:pPr>
                      <a:r>
                        <a:rPr lang="tr-TR" sz="1400">
                          <a:effectLst/>
                        </a:rPr>
                        <a:t>485.330</a:t>
                      </a:r>
                      <a:endParaRPr lang="tr-TR" sz="14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598346250"/>
                  </a:ext>
                </a:extLst>
              </a:tr>
              <a:tr h="289859">
                <a:tc>
                  <a:txBody>
                    <a:bodyPr/>
                    <a:lstStyle/>
                    <a:p>
                      <a:pPr>
                        <a:buNone/>
                      </a:pPr>
                      <a:r>
                        <a:rPr lang="tr-TR" sz="1400">
                          <a:effectLst/>
                        </a:rPr>
                        <a:t>2015</a:t>
                      </a:r>
                      <a:endParaRPr lang="tr-TR"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buNone/>
                      </a:pPr>
                      <a:r>
                        <a:rPr lang="tr-TR" sz="1400">
                          <a:effectLst/>
                        </a:rPr>
                        <a:t>3.534.312</a:t>
                      </a:r>
                      <a:endParaRPr lang="tr-TR"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buNone/>
                      </a:pPr>
                      <a:r>
                        <a:rPr lang="tr-TR" sz="1400">
                          <a:effectLst/>
                        </a:rPr>
                        <a:t>154.219</a:t>
                      </a:r>
                      <a:endParaRPr lang="tr-TR"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buNone/>
                      </a:pPr>
                      <a:r>
                        <a:rPr lang="tr-TR" sz="1400">
                          <a:effectLst/>
                        </a:rPr>
                        <a:t>297.204</a:t>
                      </a:r>
                      <a:endParaRPr lang="tr-TR"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buNone/>
                      </a:pPr>
                      <a:r>
                        <a:rPr lang="tr-TR" sz="1400">
                          <a:effectLst/>
                        </a:rPr>
                        <a:t>451.423</a:t>
                      </a:r>
                      <a:endParaRPr lang="tr-TR" sz="14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676056608"/>
                  </a:ext>
                </a:extLst>
              </a:tr>
              <a:tr h="289859">
                <a:tc>
                  <a:txBody>
                    <a:bodyPr/>
                    <a:lstStyle/>
                    <a:p>
                      <a:pPr>
                        <a:buNone/>
                      </a:pPr>
                      <a:r>
                        <a:rPr lang="tr-TR" sz="1400">
                          <a:effectLst/>
                        </a:rPr>
                        <a:t>2016</a:t>
                      </a:r>
                      <a:endParaRPr lang="tr-TR"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buNone/>
                      </a:pPr>
                      <a:r>
                        <a:rPr lang="tr-TR" sz="1400">
                          <a:effectLst/>
                        </a:rPr>
                        <a:t>3.841.600</a:t>
                      </a:r>
                      <a:endParaRPr lang="tr-TR"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buNone/>
                      </a:pPr>
                      <a:r>
                        <a:rPr lang="tr-TR" sz="1400" dirty="0">
                          <a:effectLst/>
                        </a:rPr>
                        <a:t>165.693</a:t>
                      </a:r>
                      <a:endParaRPr lang="tr-TR" sz="14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buNone/>
                      </a:pPr>
                      <a:r>
                        <a:rPr lang="tr-TR" sz="1400">
                          <a:effectLst/>
                        </a:rPr>
                        <a:t>302.319</a:t>
                      </a:r>
                      <a:endParaRPr lang="tr-TR"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buNone/>
                      </a:pPr>
                      <a:r>
                        <a:rPr lang="tr-TR" sz="1400">
                          <a:effectLst/>
                        </a:rPr>
                        <a:t>468.012</a:t>
                      </a:r>
                      <a:endParaRPr lang="tr-TR" sz="14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3484703865"/>
                  </a:ext>
                </a:extLst>
              </a:tr>
              <a:tr h="289859">
                <a:tc>
                  <a:txBody>
                    <a:bodyPr/>
                    <a:lstStyle/>
                    <a:p>
                      <a:pPr>
                        <a:buNone/>
                      </a:pPr>
                      <a:r>
                        <a:rPr lang="tr-TR" sz="1400">
                          <a:effectLst/>
                        </a:rPr>
                        <a:t>2017</a:t>
                      </a:r>
                      <a:endParaRPr lang="tr-TR"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marR="95250" algn="ctr">
                        <a:buNone/>
                      </a:pPr>
                      <a:r>
                        <a:rPr lang="tr-TR" sz="1400">
                          <a:effectLst/>
                        </a:rPr>
                        <a:t>   4.428.835</a:t>
                      </a:r>
                      <a:endParaRPr lang="tr-TR"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buNone/>
                      </a:pPr>
                      <a:r>
                        <a:rPr lang="tr-TR" sz="1400" dirty="0">
                          <a:effectLst/>
                        </a:rPr>
                        <a:t>257.659</a:t>
                      </a:r>
                      <a:endParaRPr lang="tr-TR" sz="14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buNone/>
                      </a:pPr>
                      <a:r>
                        <a:rPr lang="tr-TR" sz="1400">
                          <a:effectLst/>
                        </a:rPr>
                        <a:t>452.400</a:t>
                      </a:r>
                      <a:endParaRPr lang="tr-TR"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buNone/>
                      </a:pPr>
                      <a:r>
                        <a:rPr lang="tr-TR" sz="1400">
                          <a:effectLst/>
                        </a:rPr>
                        <a:t>710.059</a:t>
                      </a:r>
                      <a:endParaRPr lang="tr-TR" sz="14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4006726939"/>
                  </a:ext>
                </a:extLst>
              </a:tr>
              <a:tr h="289859">
                <a:tc>
                  <a:txBody>
                    <a:bodyPr/>
                    <a:lstStyle/>
                    <a:p>
                      <a:pPr>
                        <a:buNone/>
                      </a:pPr>
                      <a:r>
                        <a:rPr lang="tr-TR" sz="1400">
                          <a:effectLst/>
                        </a:rPr>
                        <a:t>2018</a:t>
                      </a:r>
                      <a:endParaRPr lang="tr-TR"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marR="95250" algn="ctr">
                        <a:buNone/>
                      </a:pPr>
                      <a:r>
                        <a:rPr lang="tr-TR" sz="1400">
                          <a:effectLst/>
                        </a:rPr>
                        <a:t>   4.907.955</a:t>
                      </a:r>
                      <a:endParaRPr lang="tr-TR"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buNone/>
                      </a:pPr>
                      <a:r>
                        <a:rPr lang="tr-TR" sz="1400">
                          <a:effectLst/>
                        </a:rPr>
                        <a:t>261.849</a:t>
                      </a:r>
                      <a:endParaRPr lang="tr-TR"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buNone/>
                      </a:pPr>
                      <a:r>
                        <a:rPr lang="tr-TR" sz="1400" dirty="0">
                          <a:effectLst/>
                        </a:rPr>
                        <a:t>433.849</a:t>
                      </a:r>
                      <a:endParaRPr lang="tr-TR" sz="14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buNone/>
                      </a:pPr>
                      <a:r>
                        <a:rPr lang="tr-TR" sz="1400">
                          <a:effectLst/>
                        </a:rPr>
                        <a:t>695.698</a:t>
                      </a:r>
                      <a:endParaRPr lang="tr-TR" sz="14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822643879"/>
                  </a:ext>
                </a:extLst>
              </a:tr>
              <a:tr h="289859">
                <a:tc>
                  <a:txBody>
                    <a:bodyPr/>
                    <a:lstStyle/>
                    <a:p>
                      <a:pPr>
                        <a:buNone/>
                      </a:pPr>
                      <a:r>
                        <a:rPr lang="tr-TR" sz="1400">
                          <a:effectLst/>
                        </a:rPr>
                        <a:t>2024</a:t>
                      </a:r>
                      <a:endParaRPr lang="tr-TR"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marR="95250" algn="ctr">
                        <a:buNone/>
                      </a:pPr>
                      <a:r>
                        <a:rPr lang="tr-TR" sz="1400">
                          <a:effectLst/>
                        </a:rPr>
                        <a:t>   8.943.697</a:t>
                      </a:r>
                      <a:endParaRPr lang="tr-TR"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buNone/>
                      </a:pPr>
                      <a:r>
                        <a:rPr lang="tr-TR" sz="1400">
                          <a:effectLst/>
                        </a:rPr>
                        <a:t>2.135.808</a:t>
                      </a:r>
                      <a:endParaRPr lang="tr-TR" sz="140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buNone/>
                      </a:pPr>
                      <a:r>
                        <a:rPr lang="tr-TR" sz="1400">
                          <a:effectLst/>
                        </a:rPr>
                        <a:t>2.823.982</a:t>
                      </a:r>
                      <a:endParaRPr lang="tr-TR" sz="140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buNone/>
                      </a:pPr>
                      <a:r>
                        <a:rPr lang="tr-TR" sz="1400" dirty="0">
                          <a:effectLst/>
                        </a:rPr>
                        <a:t>4.959.790</a:t>
                      </a:r>
                      <a:endParaRPr lang="tr-TR" sz="14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482748401"/>
                  </a:ext>
                </a:extLst>
              </a:tr>
              <a:tr h="289859">
                <a:tc>
                  <a:txBody>
                    <a:bodyPr/>
                    <a:lstStyle/>
                    <a:p>
                      <a:pPr>
                        <a:buNone/>
                      </a:pPr>
                      <a:r>
                        <a:rPr lang="tr-TR" sz="1400">
                          <a:effectLst/>
                        </a:rPr>
                        <a:t>2025</a:t>
                      </a:r>
                      <a:endParaRPr lang="tr-TR"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marR="95250" algn="ctr">
                        <a:buNone/>
                      </a:pPr>
                      <a:r>
                        <a:rPr lang="tr-TR" sz="1400">
                          <a:effectLst/>
                        </a:rPr>
                        <a:t>  9.072.022</a:t>
                      </a:r>
                      <a:endParaRPr lang="tr-TR"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buNone/>
                      </a:pPr>
                      <a:r>
                        <a:rPr lang="tr-TR" sz="1400">
                          <a:effectLst/>
                        </a:rPr>
                        <a:t>2153358</a:t>
                      </a:r>
                      <a:endParaRPr lang="tr-TR" sz="140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buNone/>
                      </a:pPr>
                      <a:r>
                        <a:rPr lang="tr-TR" sz="1400">
                          <a:effectLst/>
                        </a:rPr>
                        <a:t>2782024</a:t>
                      </a:r>
                      <a:endParaRPr lang="tr-TR" sz="140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buNone/>
                      </a:pPr>
                      <a:r>
                        <a:rPr lang="tr-TR" sz="1400" dirty="0">
                          <a:effectLst/>
                        </a:rPr>
                        <a:t>4935382</a:t>
                      </a:r>
                      <a:endParaRPr lang="tr-TR" sz="14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814164247"/>
                  </a:ext>
                </a:extLst>
              </a:tr>
            </a:tbl>
          </a:graphicData>
        </a:graphic>
      </p:graphicFrame>
    </p:spTree>
    <p:extLst>
      <p:ext uri="{BB962C8B-B14F-4D97-AF65-F5344CB8AC3E}">
        <p14:creationId xmlns:p14="http://schemas.microsoft.com/office/powerpoint/2010/main" val="302384106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Unvan 7"/>
          <p:cNvSpPr>
            <a:spLocks noGrp="1"/>
          </p:cNvSpPr>
          <p:nvPr>
            <p:ph type="title"/>
          </p:nvPr>
        </p:nvSpPr>
        <p:spPr>
          <a:xfrm>
            <a:off x="838200" y="2721941"/>
            <a:ext cx="11093725" cy="707059"/>
          </a:xfrm>
        </p:spPr>
        <p:txBody>
          <a:bodyPr>
            <a:normAutofit/>
          </a:bodyPr>
          <a:lstStyle/>
          <a:p>
            <a:r>
              <a:rPr lang="tr-TR" sz="2800" b="1" dirty="0"/>
              <a:t>Çizelge 5. SGM, TFF, MEB ve Spor kart Sahibi Lisanslı Sporcu Sayısı</a:t>
            </a:r>
            <a:endParaRPr lang="tr-TR" sz="2800" dirty="0"/>
          </a:p>
        </p:txBody>
      </p:sp>
      <p:sp>
        <p:nvSpPr>
          <p:cNvPr id="6" name="Metin Yer Tutucusu 5"/>
          <p:cNvSpPr>
            <a:spLocks noGrp="1"/>
          </p:cNvSpPr>
          <p:nvPr>
            <p:ph type="body" sz="half" idx="4294967295"/>
          </p:nvPr>
        </p:nvSpPr>
        <p:spPr>
          <a:xfrm>
            <a:off x="1111348" y="984250"/>
            <a:ext cx="10242452" cy="1878013"/>
          </a:xfrm>
        </p:spPr>
        <p:txBody>
          <a:bodyPr>
            <a:normAutofit lnSpcReduction="10000"/>
          </a:bodyPr>
          <a:lstStyle/>
          <a:p>
            <a:pPr algn="just"/>
            <a:r>
              <a:rPr lang="tr-TR" dirty="0"/>
              <a:t> 2017 yılı verilerine göre SGM lisanslı sporcu sayısı 3.769.636, Türkiye Futbol Federasyonuna bağlı sporcu sayısı 619.732 kişi, Milli Eğitim Bakanlığına bağlı okullardaki lisanslı sporcu sayısı 1.569.228 kişi ve </a:t>
            </a:r>
            <a:r>
              <a:rPr lang="tr-TR" dirty="0" err="1"/>
              <a:t>sport</a:t>
            </a:r>
            <a:r>
              <a:rPr lang="tr-TR" dirty="0"/>
              <a:t> kart sahibi sporcu 816.673 kişi olmak üzere 6.775.268 kişidir (Çizelge ). Bu sayının genel nüfusa oranı % 8.4’dir. Bu orana kitle sporu yapan nüfusumuz dâhil değildir. </a:t>
            </a:r>
          </a:p>
          <a:p>
            <a:pPr algn="just"/>
            <a:r>
              <a:rPr lang="tr-TR" dirty="0"/>
              <a:t> </a:t>
            </a:r>
          </a:p>
        </p:txBody>
      </p:sp>
      <p:graphicFrame>
        <p:nvGraphicFramePr>
          <p:cNvPr id="9" name="Tablo 8"/>
          <p:cNvGraphicFramePr>
            <a:graphicFrameLocks noGrp="1"/>
          </p:cNvGraphicFramePr>
          <p:nvPr>
            <p:extLst>
              <p:ext uri="{D42A27DB-BD31-4B8C-83A1-F6EECF244321}">
                <p14:modId xmlns:p14="http://schemas.microsoft.com/office/powerpoint/2010/main" val="826989493"/>
              </p:ext>
            </p:extLst>
          </p:nvPr>
        </p:nvGraphicFramePr>
        <p:xfrm>
          <a:off x="792646" y="3411306"/>
          <a:ext cx="10606708" cy="2332383"/>
        </p:xfrm>
        <a:graphic>
          <a:graphicData uri="http://schemas.openxmlformats.org/drawingml/2006/table">
            <a:tbl>
              <a:tblPr firstRow="1" firstCol="1" lastRow="1" lastCol="1" bandRow="1" bandCol="1">
                <a:tableStyleId>{5C22544A-7EE6-4342-B048-85BDC9FD1C3A}</a:tableStyleId>
              </a:tblPr>
              <a:tblGrid>
                <a:gridCol w="1113181">
                  <a:extLst>
                    <a:ext uri="{9D8B030D-6E8A-4147-A177-3AD203B41FA5}">
                      <a16:colId xmlns:a16="http://schemas.microsoft.com/office/drawing/2014/main" val="20000"/>
                    </a:ext>
                  </a:extLst>
                </a:gridCol>
                <a:gridCol w="1273471">
                  <a:extLst>
                    <a:ext uri="{9D8B030D-6E8A-4147-A177-3AD203B41FA5}">
                      <a16:colId xmlns:a16="http://schemas.microsoft.com/office/drawing/2014/main" val="20001"/>
                    </a:ext>
                  </a:extLst>
                </a:gridCol>
                <a:gridCol w="1083213">
                  <a:extLst>
                    <a:ext uri="{9D8B030D-6E8A-4147-A177-3AD203B41FA5}">
                      <a16:colId xmlns:a16="http://schemas.microsoft.com/office/drawing/2014/main" val="20002"/>
                    </a:ext>
                  </a:extLst>
                </a:gridCol>
                <a:gridCol w="1400757">
                  <a:extLst>
                    <a:ext uri="{9D8B030D-6E8A-4147-A177-3AD203B41FA5}">
                      <a16:colId xmlns:a16="http://schemas.microsoft.com/office/drawing/2014/main" val="20003"/>
                    </a:ext>
                  </a:extLst>
                </a:gridCol>
                <a:gridCol w="1178127">
                  <a:extLst>
                    <a:ext uri="{9D8B030D-6E8A-4147-A177-3AD203B41FA5}">
                      <a16:colId xmlns:a16="http://schemas.microsoft.com/office/drawing/2014/main" val="20004"/>
                    </a:ext>
                  </a:extLst>
                </a:gridCol>
                <a:gridCol w="2705768">
                  <a:extLst>
                    <a:ext uri="{9D8B030D-6E8A-4147-A177-3AD203B41FA5}">
                      <a16:colId xmlns:a16="http://schemas.microsoft.com/office/drawing/2014/main" val="20005"/>
                    </a:ext>
                  </a:extLst>
                </a:gridCol>
                <a:gridCol w="1852191">
                  <a:extLst>
                    <a:ext uri="{9D8B030D-6E8A-4147-A177-3AD203B41FA5}">
                      <a16:colId xmlns:a16="http://schemas.microsoft.com/office/drawing/2014/main" val="20006"/>
                    </a:ext>
                  </a:extLst>
                </a:gridCol>
              </a:tblGrid>
              <a:tr h="914328">
                <a:tc>
                  <a:txBody>
                    <a:bodyPr/>
                    <a:lstStyle/>
                    <a:p>
                      <a:pPr algn="ctr">
                        <a:spcAft>
                          <a:spcPts val="0"/>
                        </a:spcAft>
                      </a:pPr>
                      <a:r>
                        <a:rPr lang="tr-TR" sz="1800" dirty="0">
                          <a:effectLst/>
                        </a:rPr>
                        <a:t>Cinsiyet   </a:t>
                      </a:r>
                      <a:endParaRPr lang="tr-TR" sz="1800" dirty="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spcAft>
                          <a:spcPts val="0"/>
                        </a:spcAft>
                      </a:pPr>
                      <a:r>
                        <a:rPr lang="tr-TR" sz="1800" dirty="0">
                          <a:effectLst/>
                        </a:rPr>
                        <a:t>S.G.M. Lisanslı</a:t>
                      </a:r>
                      <a:endParaRPr lang="tr-TR" sz="1800" dirty="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spcAft>
                          <a:spcPts val="0"/>
                        </a:spcAft>
                      </a:pPr>
                      <a:r>
                        <a:rPr lang="tr-TR" sz="1800" dirty="0">
                          <a:effectLst/>
                        </a:rPr>
                        <a:t>T.F.F.</a:t>
                      </a:r>
                      <a:endParaRPr lang="tr-TR" sz="1800" dirty="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spcAft>
                          <a:spcPts val="0"/>
                        </a:spcAft>
                      </a:pPr>
                      <a:r>
                        <a:rPr lang="tr-TR" sz="1800" dirty="0">
                          <a:effectLst/>
                        </a:rPr>
                        <a:t>M.E.B. Okul Lisanslı</a:t>
                      </a:r>
                      <a:endParaRPr lang="tr-TR" sz="1800" dirty="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spcAft>
                          <a:spcPts val="0"/>
                        </a:spcAft>
                      </a:pPr>
                      <a:r>
                        <a:rPr lang="tr-TR" sz="1800">
                          <a:effectLst/>
                        </a:rPr>
                        <a:t>Spor Kart Sahibi </a:t>
                      </a:r>
                      <a:endParaRPr lang="tr-TR" sz="18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tr-TR" sz="1800" dirty="0">
                          <a:effectLst/>
                        </a:rPr>
                        <a:t>S.G.M./T.F.F./M.E.B.</a:t>
                      </a:r>
                    </a:p>
                    <a:p>
                      <a:pPr>
                        <a:spcAft>
                          <a:spcPts val="0"/>
                        </a:spcAft>
                      </a:pPr>
                      <a:r>
                        <a:rPr lang="tr-TR" sz="1800" dirty="0">
                          <a:effectLst/>
                        </a:rPr>
                        <a:t>/Spor Kart</a:t>
                      </a:r>
                      <a:endParaRPr lang="tr-TR" sz="1800" dirty="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spcAft>
                          <a:spcPts val="0"/>
                        </a:spcAft>
                      </a:pPr>
                      <a:r>
                        <a:rPr lang="tr-TR" sz="1800" dirty="0">
                          <a:effectLst/>
                        </a:rPr>
                        <a:t>Sporcu/Nüfus</a:t>
                      </a:r>
                      <a:endParaRPr lang="tr-TR" sz="18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0000"/>
                  </a:ext>
                </a:extLst>
              </a:tr>
              <a:tr h="457164">
                <a:tc>
                  <a:txBody>
                    <a:bodyPr/>
                    <a:lstStyle/>
                    <a:p>
                      <a:pPr algn="ctr">
                        <a:spcAft>
                          <a:spcPts val="0"/>
                        </a:spcAft>
                      </a:pPr>
                      <a:r>
                        <a:rPr lang="tr-TR" sz="1800">
                          <a:effectLst/>
                        </a:rPr>
                        <a:t>Kadın</a:t>
                      </a:r>
                      <a:endParaRPr lang="tr-TR" sz="18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r>
                        <a:rPr lang="tr-TR" sz="1800" dirty="0">
                          <a:effectLst/>
                        </a:rPr>
                        <a:t>1218286</a:t>
                      </a:r>
                      <a:endParaRPr lang="tr-TR" sz="18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tr-TR" sz="1800" dirty="0">
                          <a:effectLst/>
                        </a:rPr>
                        <a:t>6202</a:t>
                      </a:r>
                      <a:endParaRPr lang="tr-TR" sz="18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tr-TR" sz="1800" dirty="0">
                          <a:effectLst/>
                        </a:rPr>
                        <a:t>611818</a:t>
                      </a:r>
                      <a:endParaRPr lang="tr-TR" sz="18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tr-TR" sz="1800">
                          <a:effectLst/>
                        </a:rPr>
                        <a:t>335169</a:t>
                      </a:r>
                      <a:endParaRPr lang="tr-TR" sz="18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tr-TR" sz="1800">
                          <a:effectLst/>
                        </a:rPr>
                        <a:t>2171475</a:t>
                      </a:r>
                      <a:endParaRPr lang="tr-TR" sz="1800">
                        <a:effectLst/>
                        <a:latin typeface="Times New Roman" panose="02020603050405020304" pitchFamily="18" charset="0"/>
                        <a:ea typeface="Times New Roman" panose="02020603050405020304" pitchFamily="18" charset="0"/>
                      </a:endParaRPr>
                    </a:p>
                  </a:txBody>
                  <a:tcPr marL="68580" marR="68580" marT="0" marB="0"/>
                </a:tc>
                <a:tc rowSpan="3">
                  <a:txBody>
                    <a:bodyPr/>
                    <a:lstStyle/>
                    <a:p>
                      <a:pPr>
                        <a:spcAft>
                          <a:spcPts val="0"/>
                        </a:spcAft>
                      </a:pPr>
                      <a:r>
                        <a:rPr lang="tr-TR" sz="1800">
                          <a:effectLst/>
                        </a:rPr>
                        <a:t>­­­­­6.775.268</a:t>
                      </a:r>
                    </a:p>
                    <a:p>
                      <a:pPr>
                        <a:spcAft>
                          <a:spcPts val="0"/>
                        </a:spcAft>
                      </a:pPr>
                      <a:r>
                        <a:rPr lang="tr-TR" sz="1800">
                          <a:effectLst/>
                        </a:rPr>
                        <a:t>----------- = % 8.4</a:t>
                      </a:r>
                    </a:p>
                    <a:p>
                      <a:pPr>
                        <a:spcAft>
                          <a:spcPts val="0"/>
                        </a:spcAft>
                      </a:pPr>
                      <a:r>
                        <a:rPr lang="tr-TR" sz="1800">
                          <a:effectLst/>
                        </a:rPr>
                        <a:t>79.814.871</a:t>
                      </a:r>
                      <a:endParaRPr lang="tr-TR" sz="18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0001"/>
                  </a:ext>
                </a:extLst>
              </a:tr>
              <a:tr h="457164">
                <a:tc>
                  <a:txBody>
                    <a:bodyPr/>
                    <a:lstStyle/>
                    <a:p>
                      <a:pPr algn="ctr"/>
                      <a:r>
                        <a:rPr lang="tr-TR" sz="1800">
                          <a:effectLst/>
                        </a:rPr>
                        <a:t>Erkek</a:t>
                      </a:r>
                      <a:endParaRPr lang="tr-TR" sz="18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r>
                        <a:rPr lang="tr-TR" sz="1800">
                          <a:effectLst/>
                        </a:rPr>
                        <a:t>2551350</a:t>
                      </a:r>
                      <a:endParaRPr lang="tr-TR" sz="18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r>
                        <a:rPr lang="tr-TR" sz="1800">
                          <a:effectLst/>
                        </a:rPr>
                        <a:t>613529</a:t>
                      </a:r>
                      <a:endParaRPr lang="tr-TR" sz="18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r>
                        <a:rPr lang="tr-TR" sz="1800" dirty="0">
                          <a:effectLst/>
                        </a:rPr>
                        <a:t>957410</a:t>
                      </a:r>
                      <a:endParaRPr lang="tr-TR" sz="18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r>
                        <a:rPr lang="tr-TR" sz="1800" dirty="0">
                          <a:effectLst/>
                        </a:rPr>
                        <a:t>481505</a:t>
                      </a:r>
                      <a:endParaRPr lang="tr-TR" sz="18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r>
                        <a:rPr lang="tr-TR" sz="1800" dirty="0">
                          <a:effectLst/>
                        </a:rPr>
                        <a:t>4603794</a:t>
                      </a:r>
                      <a:endParaRPr lang="tr-TR" sz="1800" dirty="0">
                        <a:effectLst/>
                        <a:latin typeface="Times New Roman" panose="02020603050405020304" pitchFamily="18" charset="0"/>
                        <a:ea typeface="Times New Roman" panose="02020603050405020304" pitchFamily="18" charset="0"/>
                      </a:endParaRPr>
                    </a:p>
                  </a:txBody>
                  <a:tcPr marL="68580" marR="68580" marT="0" marB="0"/>
                </a:tc>
                <a:tc vMerge="1">
                  <a:txBody>
                    <a:bodyPr/>
                    <a:lstStyle/>
                    <a:p>
                      <a:endParaRPr lang="tr-TR"/>
                    </a:p>
                  </a:txBody>
                  <a:tcPr/>
                </a:tc>
                <a:extLst>
                  <a:ext uri="{0D108BD9-81ED-4DB2-BD59-A6C34878D82A}">
                    <a16:rowId xmlns:a16="http://schemas.microsoft.com/office/drawing/2014/main" val="10002"/>
                  </a:ext>
                </a:extLst>
              </a:tr>
              <a:tr h="503727">
                <a:tc>
                  <a:txBody>
                    <a:bodyPr/>
                    <a:lstStyle/>
                    <a:p>
                      <a:pPr algn="ctr"/>
                      <a:r>
                        <a:rPr lang="tr-TR" sz="1800">
                          <a:effectLst/>
                        </a:rPr>
                        <a:t>Toplam</a:t>
                      </a:r>
                      <a:endParaRPr lang="tr-TR" sz="18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r>
                        <a:rPr lang="tr-TR" sz="1800">
                          <a:effectLst/>
                        </a:rPr>
                        <a:t>3.769.636</a:t>
                      </a:r>
                      <a:endParaRPr lang="tr-TR" sz="18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r>
                        <a:rPr lang="tr-TR" sz="1800">
                          <a:effectLst/>
                        </a:rPr>
                        <a:t>619.731</a:t>
                      </a:r>
                      <a:endParaRPr lang="tr-TR" sz="18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r>
                        <a:rPr lang="tr-TR" sz="1800">
                          <a:effectLst/>
                        </a:rPr>
                        <a:t>1.569.228</a:t>
                      </a:r>
                      <a:endParaRPr lang="tr-TR" sz="18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r>
                        <a:rPr lang="tr-TR" sz="1800">
                          <a:effectLst/>
                        </a:rPr>
                        <a:t>816.673</a:t>
                      </a:r>
                      <a:endParaRPr lang="tr-TR" sz="18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r>
                        <a:rPr lang="tr-TR" sz="1800" dirty="0">
                          <a:effectLst/>
                        </a:rPr>
                        <a:t>6.775.268</a:t>
                      </a:r>
                      <a:endParaRPr lang="tr-TR" sz="1800" dirty="0">
                        <a:effectLst/>
                        <a:latin typeface="Times New Roman" panose="02020603050405020304" pitchFamily="18" charset="0"/>
                        <a:ea typeface="Times New Roman" panose="02020603050405020304" pitchFamily="18" charset="0"/>
                      </a:endParaRPr>
                    </a:p>
                  </a:txBody>
                  <a:tcPr marL="68580" marR="68580" marT="0" marB="0"/>
                </a:tc>
                <a:tc vMerge="1">
                  <a:txBody>
                    <a:bodyPr/>
                    <a:lstStyle/>
                    <a:p>
                      <a:endParaRPr lang="tr-TR"/>
                    </a:p>
                  </a:txBody>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22494418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etin kutusu 3">
            <a:extLst>
              <a:ext uri="{FF2B5EF4-FFF2-40B4-BE49-F238E27FC236}">
                <a16:creationId xmlns:a16="http://schemas.microsoft.com/office/drawing/2014/main" id="{C80EC8C7-D4B5-B7D6-0B38-45C4B608FFE7}"/>
              </a:ext>
            </a:extLst>
          </p:cNvPr>
          <p:cNvSpPr txBox="1"/>
          <p:nvPr/>
        </p:nvSpPr>
        <p:spPr>
          <a:xfrm>
            <a:off x="1219200" y="4922410"/>
            <a:ext cx="10861040" cy="1688456"/>
          </a:xfrm>
          <a:prstGeom prst="rect">
            <a:avLst/>
          </a:prstGeom>
          <a:noFill/>
        </p:spPr>
        <p:txBody>
          <a:bodyPr wrap="square">
            <a:spAutoFit/>
          </a:bodyPr>
          <a:lstStyle/>
          <a:p>
            <a:pPr algn="just">
              <a:buNone/>
            </a:pPr>
            <a:r>
              <a:rPr lang="tr-TR" sz="1800" b="1" dirty="0">
                <a:effectLst/>
                <a:latin typeface="Times New Roman" panose="02020603050405020304" pitchFamily="18" charset="0"/>
                <a:ea typeface="Times New Roman" panose="02020603050405020304" pitchFamily="18" charset="0"/>
              </a:rPr>
              <a:t>2024</a:t>
            </a:r>
            <a:r>
              <a:rPr lang="tr-TR" sz="1800" dirty="0">
                <a:effectLst/>
                <a:latin typeface="Times New Roman" panose="02020603050405020304" pitchFamily="18" charset="0"/>
                <a:ea typeface="Times New Roman" panose="02020603050405020304" pitchFamily="18" charset="0"/>
              </a:rPr>
              <a:t> yılı verilerine göre toplam sporcu sayısı (TFF, Sporcu Kartı, Sporcu Kartı Üniversite, Okul Sporları Lisans, Okul Sporları Oyuncu Kartı sahibi sporcular)16.927.671’dır. Bu sayının 2024 yılı genel nüfusuna oranı % 19.7’dir.</a:t>
            </a:r>
            <a:r>
              <a:rPr lang="tr-TR" sz="1800" b="1" dirty="0">
                <a:effectLst/>
                <a:latin typeface="Times New Roman" panose="02020603050405020304" pitchFamily="18" charset="0"/>
                <a:ea typeface="Times New Roman" panose="02020603050405020304" pitchFamily="18" charset="0"/>
              </a:rPr>
              <a:t> 2025</a:t>
            </a:r>
            <a:r>
              <a:rPr lang="tr-TR" sz="1800" dirty="0">
                <a:effectLst/>
                <a:latin typeface="Times New Roman" panose="02020603050405020304" pitchFamily="18" charset="0"/>
                <a:ea typeface="Times New Roman" panose="02020603050405020304" pitchFamily="18" charset="0"/>
              </a:rPr>
              <a:t> yılı verilerine göre toplam sporcu sayısı (TFF, Sporcu Kartı, Sporcu Kartı Üniversite, Okul Sporları Lisans, Okul Sporları Oyuncu Kartı sahibi sporcular)</a:t>
            </a:r>
            <a:r>
              <a:rPr lang="tr-TR" sz="1200" dirty="0">
                <a:solidFill>
                  <a:srgbClr val="000000"/>
                </a:solidFill>
                <a:effectLst/>
                <a:latin typeface="Times New Roman" panose="02020603050405020304" pitchFamily="18" charset="0"/>
                <a:ea typeface="Times New Roman" panose="02020603050405020304" pitchFamily="18" charset="0"/>
              </a:rPr>
              <a:t> </a:t>
            </a:r>
            <a:r>
              <a:rPr lang="tr-TR" sz="1800" dirty="0">
                <a:solidFill>
                  <a:srgbClr val="000000"/>
                </a:solidFill>
                <a:effectLst/>
                <a:latin typeface="Times New Roman" panose="02020603050405020304" pitchFamily="18" charset="0"/>
                <a:ea typeface="Times New Roman" panose="02020603050405020304" pitchFamily="18" charset="0"/>
              </a:rPr>
              <a:t>18.703.326</a:t>
            </a:r>
            <a:r>
              <a:rPr lang="tr-TR" sz="1800" dirty="0">
                <a:effectLst/>
                <a:latin typeface="Times New Roman" panose="02020603050405020304" pitchFamily="18" charset="0"/>
                <a:ea typeface="Times New Roman" panose="02020603050405020304" pitchFamily="18" charset="0"/>
              </a:rPr>
              <a:t>’dır. Bu sayının 2025 yılı genel nüfusuna oranı % 21.7’dir (Çizelge 6). </a:t>
            </a:r>
            <a:endParaRPr lang="tr-TR" sz="2000" dirty="0">
              <a:effectLst/>
              <a:latin typeface="Times New Roman" panose="02020603050405020304" pitchFamily="18" charset="0"/>
              <a:ea typeface="Times New Roman" panose="02020603050405020304" pitchFamily="18" charset="0"/>
            </a:endParaRPr>
          </a:p>
          <a:p>
            <a:pPr>
              <a:buNone/>
            </a:pPr>
            <a:r>
              <a:rPr lang="tr-TR" sz="1200" dirty="0">
                <a:effectLst/>
                <a:latin typeface="Times New Roman" panose="02020603050405020304" pitchFamily="18" charset="0"/>
                <a:ea typeface="Times New Roman" panose="02020603050405020304" pitchFamily="18" charset="0"/>
              </a:rPr>
              <a:t> </a:t>
            </a:r>
            <a:endParaRPr lang="tr-TR" sz="2000" dirty="0">
              <a:effectLst/>
              <a:latin typeface="Times New Roman" panose="02020603050405020304" pitchFamily="18" charset="0"/>
              <a:ea typeface="Times New Roman" panose="02020603050405020304" pitchFamily="18" charset="0"/>
            </a:endParaRPr>
          </a:p>
        </p:txBody>
      </p:sp>
      <p:sp>
        <p:nvSpPr>
          <p:cNvPr id="6" name="Metin kutusu 5">
            <a:extLst>
              <a:ext uri="{FF2B5EF4-FFF2-40B4-BE49-F238E27FC236}">
                <a16:creationId xmlns:a16="http://schemas.microsoft.com/office/drawing/2014/main" id="{BCACC1D0-1704-36BC-308F-AC4CC4780A62}"/>
              </a:ext>
            </a:extLst>
          </p:cNvPr>
          <p:cNvSpPr txBox="1"/>
          <p:nvPr/>
        </p:nvSpPr>
        <p:spPr>
          <a:xfrm>
            <a:off x="2763520" y="130805"/>
            <a:ext cx="6096000" cy="369332"/>
          </a:xfrm>
          <a:prstGeom prst="rect">
            <a:avLst/>
          </a:prstGeom>
          <a:noFill/>
        </p:spPr>
        <p:txBody>
          <a:bodyPr wrap="square">
            <a:spAutoFit/>
          </a:bodyPr>
          <a:lstStyle/>
          <a:p>
            <a:pPr algn="ctr">
              <a:buNone/>
            </a:pPr>
            <a:r>
              <a:rPr lang="tr-TR" sz="1800" b="1" dirty="0">
                <a:effectLst/>
                <a:latin typeface="Times New Roman" panose="02020603050405020304" pitchFamily="18" charset="0"/>
                <a:ea typeface="Times New Roman" panose="02020603050405020304" pitchFamily="18" charset="0"/>
              </a:rPr>
              <a:t>Çizelge 6. 2024 ve 2025 YILI SPORCU SAYILARI*</a:t>
            </a:r>
            <a:endParaRPr lang="tr-TR" sz="2000" dirty="0">
              <a:effectLst/>
              <a:latin typeface="Times New Roman" panose="02020603050405020304" pitchFamily="18" charset="0"/>
              <a:ea typeface="Times New Roman" panose="02020603050405020304" pitchFamily="18" charset="0"/>
            </a:endParaRPr>
          </a:p>
        </p:txBody>
      </p:sp>
      <p:graphicFrame>
        <p:nvGraphicFramePr>
          <p:cNvPr id="7" name="Tablo 6">
            <a:extLst>
              <a:ext uri="{FF2B5EF4-FFF2-40B4-BE49-F238E27FC236}">
                <a16:creationId xmlns:a16="http://schemas.microsoft.com/office/drawing/2014/main" id="{04D2269D-05B0-5F33-B200-FFA0C6147E2F}"/>
              </a:ext>
            </a:extLst>
          </p:cNvPr>
          <p:cNvGraphicFramePr>
            <a:graphicFrameLocks noGrp="1"/>
          </p:cNvGraphicFramePr>
          <p:nvPr>
            <p:extLst>
              <p:ext uri="{D42A27DB-BD31-4B8C-83A1-F6EECF244321}">
                <p14:modId xmlns:p14="http://schemas.microsoft.com/office/powerpoint/2010/main" val="3949938130"/>
              </p:ext>
            </p:extLst>
          </p:nvPr>
        </p:nvGraphicFramePr>
        <p:xfrm>
          <a:off x="1633854" y="630942"/>
          <a:ext cx="8924292" cy="3699968"/>
        </p:xfrm>
        <a:graphic>
          <a:graphicData uri="http://schemas.openxmlformats.org/drawingml/2006/table">
            <a:tbl>
              <a:tblPr firstRow="1" firstCol="1" bandRow="1">
                <a:tableStyleId>{5C22544A-7EE6-4342-B048-85BDC9FD1C3A}</a:tableStyleId>
              </a:tblPr>
              <a:tblGrid>
                <a:gridCol w="841052">
                  <a:extLst>
                    <a:ext uri="{9D8B030D-6E8A-4147-A177-3AD203B41FA5}">
                      <a16:colId xmlns:a16="http://schemas.microsoft.com/office/drawing/2014/main" val="661040213"/>
                    </a:ext>
                  </a:extLst>
                </a:gridCol>
                <a:gridCol w="830167">
                  <a:extLst>
                    <a:ext uri="{9D8B030D-6E8A-4147-A177-3AD203B41FA5}">
                      <a16:colId xmlns:a16="http://schemas.microsoft.com/office/drawing/2014/main" val="4118078104"/>
                    </a:ext>
                  </a:extLst>
                </a:gridCol>
                <a:gridCol w="830167">
                  <a:extLst>
                    <a:ext uri="{9D8B030D-6E8A-4147-A177-3AD203B41FA5}">
                      <a16:colId xmlns:a16="http://schemas.microsoft.com/office/drawing/2014/main" val="1299841665"/>
                    </a:ext>
                  </a:extLst>
                </a:gridCol>
                <a:gridCol w="796786">
                  <a:extLst>
                    <a:ext uri="{9D8B030D-6E8A-4147-A177-3AD203B41FA5}">
                      <a16:colId xmlns:a16="http://schemas.microsoft.com/office/drawing/2014/main" val="4113083791"/>
                    </a:ext>
                  </a:extLst>
                </a:gridCol>
                <a:gridCol w="717688">
                  <a:extLst>
                    <a:ext uri="{9D8B030D-6E8A-4147-A177-3AD203B41FA5}">
                      <a16:colId xmlns:a16="http://schemas.microsoft.com/office/drawing/2014/main" val="1699863440"/>
                    </a:ext>
                  </a:extLst>
                </a:gridCol>
                <a:gridCol w="796786">
                  <a:extLst>
                    <a:ext uri="{9D8B030D-6E8A-4147-A177-3AD203B41FA5}">
                      <a16:colId xmlns:a16="http://schemas.microsoft.com/office/drawing/2014/main" val="1922460471"/>
                    </a:ext>
                  </a:extLst>
                </a:gridCol>
                <a:gridCol w="748891">
                  <a:extLst>
                    <a:ext uri="{9D8B030D-6E8A-4147-A177-3AD203B41FA5}">
                      <a16:colId xmlns:a16="http://schemas.microsoft.com/office/drawing/2014/main" val="3841947085"/>
                    </a:ext>
                  </a:extLst>
                </a:gridCol>
                <a:gridCol w="1306932">
                  <a:extLst>
                    <a:ext uri="{9D8B030D-6E8A-4147-A177-3AD203B41FA5}">
                      <a16:colId xmlns:a16="http://schemas.microsoft.com/office/drawing/2014/main" val="1186114158"/>
                    </a:ext>
                  </a:extLst>
                </a:gridCol>
                <a:gridCol w="748891">
                  <a:extLst>
                    <a:ext uri="{9D8B030D-6E8A-4147-A177-3AD203B41FA5}">
                      <a16:colId xmlns:a16="http://schemas.microsoft.com/office/drawing/2014/main" val="505338079"/>
                    </a:ext>
                  </a:extLst>
                </a:gridCol>
                <a:gridCol w="1306932">
                  <a:extLst>
                    <a:ext uri="{9D8B030D-6E8A-4147-A177-3AD203B41FA5}">
                      <a16:colId xmlns:a16="http://schemas.microsoft.com/office/drawing/2014/main" val="158014444"/>
                    </a:ext>
                  </a:extLst>
                </a:gridCol>
              </a:tblGrid>
              <a:tr h="522644">
                <a:tc rowSpan="3">
                  <a:txBody>
                    <a:bodyPr/>
                    <a:lstStyle/>
                    <a:p>
                      <a:pPr algn="ctr">
                        <a:lnSpc>
                          <a:spcPct val="115000"/>
                        </a:lnSpc>
                        <a:buNone/>
                      </a:pPr>
                      <a:r>
                        <a:rPr lang="tr-TR" sz="1600" dirty="0">
                          <a:solidFill>
                            <a:schemeClr val="tx1"/>
                          </a:solidFill>
                          <a:effectLst/>
                        </a:rPr>
                        <a:t> 2024</a:t>
                      </a:r>
                      <a:endParaRPr lang="tr-TR" sz="16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solidFill>
                      <a:schemeClr val="accent5">
                        <a:lumMod val="60000"/>
                        <a:lumOff val="40000"/>
                      </a:schemeClr>
                    </a:solidFill>
                  </a:tcPr>
                </a:tc>
                <a:tc gridSpan="2">
                  <a:txBody>
                    <a:bodyPr/>
                    <a:lstStyle/>
                    <a:p>
                      <a:pPr algn="ctr">
                        <a:lnSpc>
                          <a:spcPct val="115000"/>
                        </a:lnSpc>
                        <a:buNone/>
                      </a:pPr>
                      <a:r>
                        <a:rPr lang="tr-TR" sz="1600" dirty="0">
                          <a:solidFill>
                            <a:schemeClr val="tx1"/>
                          </a:solidFill>
                          <a:effectLst/>
                        </a:rPr>
                        <a:t>Toplam Sporcu Sayısı </a:t>
                      </a:r>
                      <a:endParaRPr lang="tr-TR" sz="16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solidFill>
                      <a:schemeClr val="accent5">
                        <a:lumMod val="60000"/>
                        <a:lumOff val="40000"/>
                      </a:schemeClr>
                    </a:solidFill>
                  </a:tcPr>
                </a:tc>
                <a:tc hMerge="1">
                  <a:txBody>
                    <a:bodyPr/>
                    <a:lstStyle/>
                    <a:p>
                      <a:endParaRPr lang="tr-TR"/>
                    </a:p>
                  </a:txBody>
                  <a:tcPr/>
                </a:tc>
                <a:tc gridSpan="3">
                  <a:txBody>
                    <a:bodyPr/>
                    <a:lstStyle/>
                    <a:p>
                      <a:pPr algn="ctr">
                        <a:lnSpc>
                          <a:spcPct val="115000"/>
                        </a:lnSpc>
                        <a:buNone/>
                      </a:pPr>
                      <a:r>
                        <a:rPr lang="tr-TR" sz="1600" dirty="0">
                          <a:solidFill>
                            <a:schemeClr val="tx1"/>
                          </a:solidFill>
                          <a:effectLst/>
                        </a:rPr>
                        <a:t>Faal Sporcu Sayısı </a:t>
                      </a:r>
                      <a:endParaRPr lang="tr-TR" sz="16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solidFill>
                      <a:schemeClr val="accent5">
                        <a:lumMod val="60000"/>
                        <a:lumOff val="40000"/>
                      </a:schemeClr>
                    </a:solidFill>
                  </a:tcPr>
                </a:tc>
                <a:tc hMerge="1">
                  <a:txBody>
                    <a:bodyPr/>
                    <a:lstStyle/>
                    <a:p>
                      <a:endParaRPr lang="tr-TR"/>
                    </a:p>
                  </a:txBody>
                  <a:tcPr/>
                </a:tc>
                <a:tc hMerge="1">
                  <a:txBody>
                    <a:bodyPr/>
                    <a:lstStyle/>
                    <a:p>
                      <a:endParaRPr lang="tr-TR"/>
                    </a:p>
                  </a:txBody>
                  <a:tcPr/>
                </a:tc>
                <a:tc gridSpan="3">
                  <a:txBody>
                    <a:bodyPr/>
                    <a:lstStyle/>
                    <a:p>
                      <a:pPr algn="ctr">
                        <a:lnSpc>
                          <a:spcPct val="115000"/>
                        </a:lnSpc>
                        <a:buNone/>
                      </a:pPr>
                      <a:r>
                        <a:rPr lang="tr-TR" sz="1600">
                          <a:solidFill>
                            <a:schemeClr val="tx1"/>
                          </a:solidFill>
                          <a:effectLst/>
                        </a:rPr>
                        <a:t>Faal Lisans Sayısı</a:t>
                      </a:r>
                      <a:endParaRPr lang="tr-TR" sz="16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solidFill>
                      <a:schemeClr val="accent5">
                        <a:lumMod val="60000"/>
                        <a:lumOff val="40000"/>
                      </a:schemeClr>
                    </a:solidFill>
                  </a:tcPr>
                </a:tc>
                <a:tc hMerge="1">
                  <a:txBody>
                    <a:bodyPr/>
                    <a:lstStyle/>
                    <a:p>
                      <a:endParaRPr lang="tr-TR"/>
                    </a:p>
                  </a:txBody>
                  <a:tcPr/>
                </a:tc>
                <a:tc hMerge="1">
                  <a:txBody>
                    <a:bodyPr/>
                    <a:lstStyle/>
                    <a:p>
                      <a:endParaRPr lang="tr-TR"/>
                    </a:p>
                  </a:txBody>
                  <a:tcPr/>
                </a:tc>
                <a:tc>
                  <a:txBody>
                    <a:bodyPr/>
                    <a:lstStyle/>
                    <a:p>
                      <a:pPr algn="ctr">
                        <a:lnSpc>
                          <a:spcPct val="115000"/>
                        </a:lnSpc>
                        <a:buNone/>
                      </a:pPr>
                      <a:r>
                        <a:rPr lang="tr-TR" sz="1600">
                          <a:solidFill>
                            <a:schemeClr val="tx1"/>
                          </a:solidFill>
                          <a:effectLst/>
                        </a:rPr>
                        <a:t>Nüfus/Sporcu</a:t>
                      </a:r>
                      <a:endParaRPr lang="tr-TR" sz="16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solidFill>
                      <a:schemeClr val="accent5">
                        <a:lumMod val="60000"/>
                        <a:lumOff val="40000"/>
                      </a:schemeClr>
                    </a:solidFill>
                  </a:tcPr>
                </a:tc>
                <a:extLst>
                  <a:ext uri="{0D108BD9-81ED-4DB2-BD59-A6C34878D82A}">
                    <a16:rowId xmlns:a16="http://schemas.microsoft.com/office/drawing/2014/main" val="512119965"/>
                  </a:ext>
                </a:extLst>
              </a:tr>
              <a:tr h="353034">
                <a:tc vMerge="1">
                  <a:txBody>
                    <a:bodyPr/>
                    <a:lstStyle/>
                    <a:p>
                      <a:endParaRPr lang="tr-TR"/>
                    </a:p>
                  </a:txBody>
                  <a:tcPr/>
                </a:tc>
                <a:tc>
                  <a:txBody>
                    <a:bodyPr/>
                    <a:lstStyle/>
                    <a:p>
                      <a:pPr algn="ctr">
                        <a:lnSpc>
                          <a:spcPct val="115000"/>
                        </a:lnSpc>
                        <a:buNone/>
                      </a:pPr>
                      <a:r>
                        <a:rPr lang="tr-TR" sz="1600">
                          <a:solidFill>
                            <a:schemeClr val="tx1"/>
                          </a:solidFill>
                          <a:effectLst/>
                        </a:rPr>
                        <a:t>Kadın</a:t>
                      </a:r>
                      <a:endParaRPr lang="tr-TR" sz="16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solidFill>
                      <a:schemeClr val="accent5">
                        <a:lumMod val="60000"/>
                        <a:lumOff val="40000"/>
                      </a:schemeClr>
                    </a:solidFill>
                  </a:tcPr>
                </a:tc>
                <a:tc>
                  <a:txBody>
                    <a:bodyPr/>
                    <a:lstStyle/>
                    <a:p>
                      <a:pPr algn="ctr">
                        <a:lnSpc>
                          <a:spcPct val="115000"/>
                        </a:lnSpc>
                        <a:buNone/>
                      </a:pPr>
                      <a:r>
                        <a:rPr lang="tr-TR" sz="1600">
                          <a:solidFill>
                            <a:schemeClr val="tx1"/>
                          </a:solidFill>
                          <a:effectLst/>
                        </a:rPr>
                        <a:t>Erkek</a:t>
                      </a:r>
                      <a:endParaRPr lang="tr-TR" sz="16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solidFill>
                      <a:schemeClr val="accent5">
                        <a:lumMod val="60000"/>
                        <a:lumOff val="40000"/>
                      </a:schemeClr>
                    </a:solidFill>
                  </a:tcPr>
                </a:tc>
                <a:tc>
                  <a:txBody>
                    <a:bodyPr/>
                    <a:lstStyle/>
                    <a:p>
                      <a:pPr algn="ctr">
                        <a:lnSpc>
                          <a:spcPct val="115000"/>
                        </a:lnSpc>
                        <a:buNone/>
                      </a:pPr>
                      <a:r>
                        <a:rPr lang="tr-TR" sz="1600" dirty="0">
                          <a:solidFill>
                            <a:schemeClr val="tx1"/>
                          </a:solidFill>
                          <a:effectLst/>
                        </a:rPr>
                        <a:t>Kadın</a:t>
                      </a:r>
                      <a:endParaRPr lang="tr-TR" sz="16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solidFill>
                      <a:schemeClr val="accent5">
                        <a:lumMod val="60000"/>
                        <a:lumOff val="40000"/>
                      </a:schemeClr>
                    </a:solidFill>
                  </a:tcPr>
                </a:tc>
                <a:tc gridSpan="2">
                  <a:txBody>
                    <a:bodyPr/>
                    <a:lstStyle/>
                    <a:p>
                      <a:pPr algn="ctr">
                        <a:lnSpc>
                          <a:spcPct val="115000"/>
                        </a:lnSpc>
                        <a:buNone/>
                      </a:pPr>
                      <a:r>
                        <a:rPr lang="tr-TR" sz="1600">
                          <a:solidFill>
                            <a:schemeClr val="tx1"/>
                          </a:solidFill>
                          <a:effectLst/>
                        </a:rPr>
                        <a:t>Erkek</a:t>
                      </a:r>
                      <a:endParaRPr lang="tr-TR" sz="16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solidFill>
                      <a:schemeClr val="accent5">
                        <a:lumMod val="60000"/>
                        <a:lumOff val="40000"/>
                      </a:schemeClr>
                    </a:solidFill>
                  </a:tcPr>
                </a:tc>
                <a:tc hMerge="1">
                  <a:txBody>
                    <a:bodyPr/>
                    <a:lstStyle/>
                    <a:p>
                      <a:endParaRPr lang="tr-TR"/>
                    </a:p>
                  </a:txBody>
                  <a:tcPr/>
                </a:tc>
                <a:tc>
                  <a:txBody>
                    <a:bodyPr/>
                    <a:lstStyle/>
                    <a:p>
                      <a:pPr algn="ctr">
                        <a:lnSpc>
                          <a:spcPct val="115000"/>
                        </a:lnSpc>
                        <a:buNone/>
                      </a:pPr>
                      <a:r>
                        <a:rPr lang="tr-TR" sz="1600">
                          <a:solidFill>
                            <a:schemeClr val="tx1"/>
                          </a:solidFill>
                          <a:effectLst/>
                        </a:rPr>
                        <a:t>Kadın</a:t>
                      </a:r>
                      <a:endParaRPr lang="tr-TR" sz="16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solidFill>
                      <a:schemeClr val="accent5">
                        <a:lumMod val="60000"/>
                        <a:lumOff val="40000"/>
                      </a:schemeClr>
                    </a:solidFill>
                  </a:tcPr>
                </a:tc>
                <a:tc gridSpan="2">
                  <a:txBody>
                    <a:bodyPr/>
                    <a:lstStyle/>
                    <a:p>
                      <a:pPr algn="ctr">
                        <a:lnSpc>
                          <a:spcPct val="115000"/>
                        </a:lnSpc>
                        <a:buNone/>
                      </a:pPr>
                      <a:r>
                        <a:rPr lang="tr-TR" sz="1600">
                          <a:solidFill>
                            <a:schemeClr val="tx1"/>
                          </a:solidFill>
                          <a:effectLst/>
                        </a:rPr>
                        <a:t>Erkek</a:t>
                      </a:r>
                      <a:endParaRPr lang="tr-TR" sz="16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solidFill>
                      <a:schemeClr val="accent5">
                        <a:lumMod val="60000"/>
                        <a:lumOff val="40000"/>
                      </a:schemeClr>
                    </a:solidFill>
                  </a:tcPr>
                </a:tc>
                <a:tc hMerge="1">
                  <a:txBody>
                    <a:bodyPr/>
                    <a:lstStyle/>
                    <a:p>
                      <a:endParaRPr lang="tr-TR"/>
                    </a:p>
                  </a:txBody>
                  <a:tcPr/>
                </a:tc>
                <a:tc rowSpan="3">
                  <a:txBody>
                    <a:bodyPr/>
                    <a:lstStyle/>
                    <a:p>
                      <a:pPr>
                        <a:lnSpc>
                          <a:spcPct val="115000"/>
                        </a:lnSpc>
                        <a:buNone/>
                      </a:pPr>
                      <a:r>
                        <a:rPr lang="tr-TR" sz="1600">
                          <a:solidFill>
                            <a:schemeClr val="tx1"/>
                          </a:solidFill>
                          <a:effectLst/>
                        </a:rPr>
                        <a:t>85.664.944</a:t>
                      </a:r>
                    </a:p>
                    <a:p>
                      <a:pPr>
                        <a:lnSpc>
                          <a:spcPct val="115000"/>
                        </a:lnSpc>
                        <a:buNone/>
                      </a:pPr>
                      <a:r>
                        <a:rPr lang="tr-TR" sz="1600">
                          <a:solidFill>
                            <a:schemeClr val="tx1"/>
                          </a:solidFill>
                          <a:effectLst/>
                        </a:rPr>
                        <a:t>---------------=%19.7</a:t>
                      </a:r>
                    </a:p>
                    <a:p>
                      <a:pPr>
                        <a:lnSpc>
                          <a:spcPct val="115000"/>
                        </a:lnSpc>
                        <a:buNone/>
                      </a:pPr>
                      <a:r>
                        <a:rPr lang="tr-TR" sz="1600">
                          <a:solidFill>
                            <a:schemeClr val="tx1"/>
                          </a:solidFill>
                          <a:effectLst/>
                        </a:rPr>
                        <a:t>16.927.671</a:t>
                      </a:r>
                    </a:p>
                    <a:p>
                      <a:pPr>
                        <a:lnSpc>
                          <a:spcPct val="115000"/>
                        </a:lnSpc>
                        <a:buNone/>
                      </a:pPr>
                      <a:r>
                        <a:rPr lang="tr-TR" sz="1600">
                          <a:solidFill>
                            <a:schemeClr val="tx1"/>
                          </a:solidFill>
                          <a:effectLst/>
                        </a:rPr>
                        <a:t> </a:t>
                      </a:r>
                      <a:endParaRPr lang="tr-TR" sz="16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solidFill>
                      <a:schemeClr val="accent5">
                        <a:lumMod val="60000"/>
                        <a:lumOff val="40000"/>
                      </a:schemeClr>
                    </a:solidFill>
                  </a:tcPr>
                </a:tc>
                <a:extLst>
                  <a:ext uri="{0D108BD9-81ED-4DB2-BD59-A6C34878D82A}">
                    <a16:rowId xmlns:a16="http://schemas.microsoft.com/office/drawing/2014/main" val="18313635"/>
                  </a:ext>
                </a:extLst>
              </a:tr>
              <a:tr h="522644">
                <a:tc vMerge="1">
                  <a:txBody>
                    <a:bodyPr/>
                    <a:lstStyle/>
                    <a:p>
                      <a:endParaRPr lang="tr-TR"/>
                    </a:p>
                  </a:txBody>
                  <a:tcPr/>
                </a:tc>
                <a:tc>
                  <a:txBody>
                    <a:bodyPr/>
                    <a:lstStyle/>
                    <a:p>
                      <a:pPr algn="ctr">
                        <a:lnSpc>
                          <a:spcPct val="115000"/>
                        </a:lnSpc>
                        <a:buNone/>
                      </a:pPr>
                      <a:r>
                        <a:rPr lang="tr-TR" sz="1600">
                          <a:solidFill>
                            <a:schemeClr val="tx1"/>
                          </a:solidFill>
                          <a:effectLst/>
                        </a:rPr>
                        <a:t>7.161.396</a:t>
                      </a:r>
                      <a:endParaRPr lang="tr-TR" sz="16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solidFill>
                      <a:schemeClr val="accent5">
                        <a:lumMod val="60000"/>
                        <a:lumOff val="40000"/>
                      </a:schemeClr>
                    </a:solidFill>
                  </a:tcPr>
                </a:tc>
                <a:tc>
                  <a:txBody>
                    <a:bodyPr/>
                    <a:lstStyle/>
                    <a:p>
                      <a:pPr algn="ctr">
                        <a:lnSpc>
                          <a:spcPct val="115000"/>
                        </a:lnSpc>
                        <a:buNone/>
                      </a:pPr>
                      <a:r>
                        <a:rPr lang="tr-TR" sz="1600" dirty="0">
                          <a:solidFill>
                            <a:schemeClr val="tx1"/>
                          </a:solidFill>
                          <a:effectLst/>
                        </a:rPr>
                        <a:t>9.766.275</a:t>
                      </a:r>
                      <a:endParaRPr lang="tr-TR" sz="16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solidFill>
                      <a:schemeClr val="accent5">
                        <a:lumMod val="60000"/>
                        <a:lumOff val="40000"/>
                      </a:schemeClr>
                    </a:solidFill>
                  </a:tcPr>
                </a:tc>
                <a:tc>
                  <a:txBody>
                    <a:bodyPr/>
                    <a:lstStyle/>
                    <a:p>
                      <a:pPr algn="ctr">
                        <a:lnSpc>
                          <a:spcPct val="115000"/>
                        </a:lnSpc>
                        <a:buNone/>
                      </a:pPr>
                      <a:r>
                        <a:rPr lang="tr-TR" sz="1600">
                          <a:solidFill>
                            <a:schemeClr val="tx1"/>
                          </a:solidFill>
                          <a:effectLst/>
                        </a:rPr>
                        <a:t>2.135.808</a:t>
                      </a:r>
                      <a:endParaRPr lang="tr-TR" sz="16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solidFill>
                      <a:schemeClr val="accent5">
                        <a:lumMod val="60000"/>
                        <a:lumOff val="40000"/>
                      </a:schemeClr>
                    </a:solidFill>
                  </a:tcPr>
                </a:tc>
                <a:tc gridSpan="2">
                  <a:txBody>
                    <a:bodyPr/>
                    <a:lstStyle/>
                    <a:p>
                      <a:pPr algn="ctr">
                        <a:lnSpc>
                          <a:spcPct val="115000"/>
                        </a:lnSpc>
                        <a:buNone/>
                      </a:pPr>
                      <a:r>
                        <a:rPr lang="tr-TR" sz="1600" dirty="0">
                          <a:solidFill>
                            <a:schemeClr val="tx1"/>
                          </a:solidFill>
                          <a:effectLst/>
                        </a:rPr>
                        <a:t>2.823.982</a:t>
                      </a:r>
                      <a:endParaRPr lang="tr-TR" sz="16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solidFill>
                      <a:schemeClr val="accent5">
                        <a:lumMod val="60000"/>
                        <a:lumOff val="40000"/>
                      </a:schemeClr>
                    </a:solidFill>
                  </a:tcPr>
                </a:tc>
                <a:tc hMerge="1">
                  <a:txBody>
                    <a:bodyPr/>
                    <a:lstStyle/>
                    <a:p>
                      <a:endParaRPr lang="tr-TR"/>
                    </a:p>
                  </a:txBody>
                  <a:tcPr/>
                </a:tc>
                <a:tc>
                  <a:txBody>
                    <a:bodyPr/>
                    <a:lstStyle/>
                    <a:p>
                      <a:pPr algn="ctr">
                        <a:lnSpc>
                          <a:spcPct val="115000"/>
                        </a:lnSpc>
                        <a:buNone/>
                      </a:pPr>
                      <a:r>
                        <a:rPr lang="tr-TR" sz="1600">
                          <a:solidFill>
                            <a:schemeClr val="tx1"/>
                          </a:solidFill>
                          <a:effectLst/>
                        </a:rPr>
                        <a:t>3.984.668</a:t>
                      </a:r>
                      <a:endParaRPr lang="tr-TR" sz="16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solidFill>
                      <a:schemeClr val="accent5">
                        <a:lumMod val="60000"/>
                        <a:lumOff val="40000"/>
                      </a:schemeClr>
                    </a:solidFill>
                  </a:tcPr>
                </a:tc>
                <a:tc gridSpan="2">
                  <a:txBody>
                    <a:bodyPr/>
                    <a:lstStyle/>
                    <a:p>
                      <a:pPr algn="ctr">
                        <a:lnSpc>
                          <a:spcPct val="115000"/>
                        </a:lnSpc>
                        <a:buNone/>
                      </a:pPr>
                      <a:r>
                        <a:rPr lang="tr-TR" sz="1600">
                          <a:solidFill>
                            <a:schemeClr val="tx1"/>
                          </a:solidFill>
                          <a:effectLst/>
                        </a:rPr>
                        <a:t>4.959.029</a:t>
                      </a:r>
                      <a:endParaRPr lang="tr-TR" sz="16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solidFill>
                      <a:schemeClr val="accent5">
                        <a:lumMod val="60000"/>
                        <a:lumOff val="40000"/>
                      </a:schemeClr>
                    </a:solidFill>
                  </a:tcPr>
                </a:tc>
                <a:tc hMerge="1">
                  <a:txBody>
                    <a:bodyPr/>
                    <a:lstStyle/>
                    <a:p>
                      <a:endParaRPr lang="tr-TR"/>
                    </a:p>
                  </a:txBody>
                  <a:tcPr/>
                </a:tc>
                <a:tc vMerge="1">
                  <a:txBody>
                    <a:bodyPr/>
                    <a:lstStyle/>
                    <a:p>
                      <a:endParaRPr lang="tr-TR"/>
                    </a:p>
                  </a:txBody>
                  <a:tcPr/>
                </a:tc>
                <a:extLst>
                  <a:ext uri="{0D108BD9-81ED-4DB2-BD59-A6C34878D82A}">
                    <a16:rowId xmlns:a16="http://schemas.microsoft.com/office/drawing/2014/main" val="3299318150"/>
                  </a:ext>
                </a:extLst>
              </a:tr>
              <a:tr h="463987">
                <a:tc>
                  <a:txBody>
                    <a:bodyPr/>
                    <a:lstStyle/>
                    <a:p>
                      <a:pPr algn="ctr">
                        <a:lnSpc>
                          <a:spcPct val="115000"/>
                        </a:lnSpc>
                        <a:buNone/>
                      </a:pPr>
                      <a:r>
                        <a:rPr lang="tr-TR" sz="1600" dirty="0">
                          <a:solidFill>
                            <a:schemeClr val="tx1"/>
                          </a:solidFill>
                          <a:effectLst/>
                        </a:rPr>
                        <a:t>Toplam</a:t>
                      </a:r>
                      <a:endParaRPr lang="tr-TR" sz="16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solidFill>
                      <a:schemeClr val="accent5">
                        <a:lumMod val="60000"/>
                        <a:lumOff val="40000"/>
                      </a:schemeClr>
                    </a:solidFill>
                  </a:tcPr>
                </a:tc>
                <a:tc gridSpan="2">
                  <a:txBody>
                    <a:bodyPr/>
                    <a:lstStyle/>
                    <a:p>
                      <a:pPr algn="ctr">
                        <a:lnSpc>
                          <a:spcPct val="115000"/>
                        </a:lnSpc>
                        <a:buNone/>
                      </a:pPr>
                      <a:r>
                        <a:rPr lang="tr-TR" sz="1600">
                          <a:solidFill>
                            <a:schemeClr val="tx1"/>
                          </a:solidFill>
                          <a:effectLst/>
                        </a:rPr>
                        <a:t>16.927.671</a:t>
                      </a:r>
                      <a:endParaRPr lang="tr-TR" sz="16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solidFill>
                      <a:schemeClr val="accent5">
                        <a:lumMod val="60000"/>
                        <a:lumOff val="40000"/>
                      </a:schemeClr>
                    </a:solidFill>
                  </a:tcPr>
                </a:tc>
                <a:tc hMerge="1">
                  <a:txBody>
                    <a:bodyPr/>
                    <a:lstStyle/>
                    <a:p>
                      <a:endParaRPr lang="tr-TR"/>
                    </a:p>
                  </a:txBody>
                  <a:tcPr/>
                </a:tc>
                <a:tc gridSpan="3">
                  <a:txBody>
                    <a:bodyPr/>
                    <a:lstStyle/>
                    <a:p>
                      <a:pPr algn="ctr">
                        <a:lnSpc>
                          <a:spcPct val="115000"/>
                        </a:lnSpc>
                        <a:buNone/>
                      </a:pPr>
                      <a:r>
                        <a:rPr lang="tr-TR" sz="1600" dirty="0">
                          <a:solidFill>
                            <a:schemeClr val="tx1"/>
                          </a:solidFill>
                          <a:effectLst/>
                        </a:rPr>
                        <a:t>4.959.790</a:t>
                      </a:r>
                      <a:endParaRPr lang="tr-TR" sz="16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solidFill>
                      <a:schemeClr val="accent5">
                        <a:lumMod val="60000"/>
                        <a:lumOff val="40000"/>
                      </a:schemeClr>
                    </a:solidFill>
                  </a:tcPr>
                </a:tc>
                <a:tc hMerge="1">
                  <a:txBody>
                    <a:bodyPr/>
                    <a:lstStyle/>
                    <a:p>
                      <a:endParaRPr lang="tr-TR"/>
                    </a:p>
                  </a:txBody>
                  <a:tcPr/>
                </a:tc>
                <a:tc hMerge="1">
                  <a:txBody>
                    <a:bodyPr/>
                    <a:lstStyle/>
                    <a:p>
                      <a:endParaRPr lang="tr-TR"/>
                    </a:p>
                  </a:txBody>
                  <a:tcPr/>
                </a:tc>
                <a:tc gridSpan="3">
                  <a:txBody>
                    <a:bodyPr/>
                    <a:lstStyle/>
                    <a:p>
                      <a:pPr algn="ctr">
                        <a:lnSpc>
                          <a:spcPct val="115000"/>
                        </a:lnSpc>
                        <a:buNone/>
                      </a:pPr>
                      <a:r>
                        <a:rPr lang="tr-TR" sz="1600">
                          <a:solidFill>
                            <a:schemeClr val="tx1"/>
                          </a:solidFill>
                          <a:effectLst/>
                        </a:rPr>
                        <a:t>8.943.697</a:t>
                      </a:r>
                      <a:endParaRPr lang="tr-TR" sz="16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solidFill>
                      <a:schemeClr val="accent5">
                        <a:lumMod val="60000"/>
                        <a:lumOff val="40000"/>
                      </a:schemeClr>
                    </a:solidFill>
                  </a:tcPr>
                </a:tc>
                <a:tc hMerge="1">
                  <a:txBody>
                    <a:bodyPr/>
                    <a:lstStyle/>
                    <a:p>
                      <a:endParaRPr lang="tr-TR"/>
                    </a:p>
                  </a:txBody>
                  <a:tcPr/>
                </a:tc>
                <a:tc hMerge="1">
                  <a:txBody>
                    <a:bodyPr/>
                    <a:lstStyle/>
                    <a:p>
                      <a:endParaRPr lang="tr-TR"/>
                    </a:p>
                  </a:txBody>
                  <a:tcPr/>
                </a:tc>
                <a:tc vMerge="1">
                  <a:txBody>
                    <a:bodyPr/>
                    <a:lstStyle/>
                    <a:p>
                      <a:endParaRPr lang="tr-TR"/>
                    </a:p>
                  </a:txBody>
                  <a:tcPr/>
                </a:tc>
                <a:extLst>
                  <a:ext uri="{0D108BD9-81ED-4DB2-BD59-A6C34878D82A}">
                    <a16:rowId xmlns:a16="http://schemas.microsoft.com/office/drawing/2014/main" val="1597548045"/>
                  </a:ext>
                </a:extLst>
              </a:tr>
              <a:tr h="522644">
                <a:tc rowSpan="2">
                  <a:txBody>
                    <a:bodyPr/>
                    <a:lstStyle/>
                    <a:p>
                      <a:pPr algn="ctr">
                        <a:lnSpc>
                          <a:spcPct val="115000"/>
                        </a:lnSpc>
                        <a:buNone/>
                      </a:pPr>
                      <a:r>
                        <a:rPr lang="tr-TR" sz="1600">
                          <a:solidFill>
                            <a:schemeClr val="tx1"/>
                          </a:solidFill>
                          <a:effectLst/>
                        </a:rPr>
                        <a:t>2025</a:t>
                      </a:r>
                      <a:endParaRPr lang="tr-TR" sz="16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solidFill>
                      <a:schemeClr val="accent5">
                        <a:lumMod val="60000"/>
                        <a:lumOff val="40000"/>
                      </a:schemeClr>
                    </a:solidFill>
                  </a:tcPr>
                </a:tc>
                <a:tc gridSpan="2">
                  <a:txBody>
                    <a:bodyPr/>
                    <a:lstStyle/>
                    <a:p>
                      <a:pPr algn="ctr">
                        <a:lnSpc>
                          <a:spcPct val="115000"/>
                        </a:lnSpc>
                        <a:buNone/>
                      </a:pPr>
                      <a:r>
                        <a:rPr lang="tr-TR" sz="1600" dirty="0">
                          <a:solidFill>
                            <a:schemeClr val="tx1"/>
                          </a:solidFill>
                          <a:effectLst/>
                        </a:rPr>
                        <a:t>Toplam Sporcu Sayısı </a:t>
                      </a:r>
                      <a:endParaRPr lang="tr-TR" sz="16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solidFill>
                      <a:schemeClr val="accent5">
                        <a:lumMod val="60000"/>
                        <a:lumOff val="40000"/>
                      </a:schemeClr>
                    </a:solidFill>
                  </a:tcPr>
                </a:tc>
                <a:tc hMerge="1">
                  <a:txBody>
                    <a:bodyPr/>
                    <a:lstStyle/>
                    <a:p>
                      <a:endParaRPr lang="tr-TR"/>
                    </a:p>
                  </a:txBody>
                  <a:tcPr/>
                </a:tc>
                <a:tc gridSpan="3">
                  <a:txBody>
                    <a:bodyPr/>
                    <a:lstStyle/>
                    <a:p>
                      <a:pPr algn="ctr">
                        <a:lnSpc>
                          <a:spcPct val="115000"/>
                        </a:lnSpc>
                        <a:buNone/>
                      </a:pPr>
                      <a:r>
                        <a:rPr lang="tr-TR" sz="1600" dirty="0">
                          <a:solidFill>
                            <a:schemeClr val="tx1"/>
                          </a:solidFill>
                          <a:effectLst/>
                        </a:rPr>
                        <a:t>Faal Sporcu Sayısı </a:t>
                      </a:r>
                      <a:endParaRPr lang="tr-TR" sz="16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solidFill>
                      <a:schemeClr val="accent5">
                        <a:lumMod val="60000"/>
                        <a:lumOff val="40000"/>
                      </a:schemeClr>
                    </a:solidFill>
                  </a:tcPr>
                </a:tc>
                <a:tc hMerge="1">
                  <a:txBody>
                    <a:bodyPr/>
                    <a:lstStyle/>
                    <a:p>
                      <a:endParaRPr lang="tr-TR"/>
                    </a:p>
                  </a:txBody>
                  <a:tcPr/>
                </a:tc>
                <a:tc hMerge="1">
                  <a:txBody>
                    <a:bodyPr/>
                    <a:lstStyle/>
                    <a:p>
                      <a:endParaRPr lang="tr-TR"/>
                    </a:p>
                  </a:txBody>
                  <a:tcPr/>
                </a:tc>
                <a:tc gridSpan="3">
                  <a:txBody>
                    <a:bodyPr/>
                    <a:lstStyle/>
                    <a:p>
                      <a:pPr algn="ctr">
                        <a:lnSpc>
                          <a:spcPct val="115000"/>
                        </a:lnSpc>
                        <a:buNone/>
                      </a:pPr>
                      <a:r>
                        <a:rPr lang="tr-TR" sz="1600" dirty="0">
                          <a:solidFill>
                            <a:schemeClr val="tx1"/>
                          </a:solidFill>
                          <a:effectLst/>
                        </a:rPr>
                        <a:t>Faal Lisans Sayısı</a:t>
                      </a:r>
                      <a:endParaRPr lang="tr-TR" sz="16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solidFill>
                      <a:schemeClr val="accent5">
                        <a:lumMod val="60000"/>
                        <a:lumOff val="40000"/>
                      </a:schemeClr>
                    </a:solidFill>
                  </a:tcPr>
                </a:tc>
                <a:tc hMerge="1">
                  <a:txBody>
                    <a:bodyPr/>
                    <a:lstStyle/>
                    <a:p>
                      <a:endParaRPr lang="tr-TR"/>
                    </a:p>
                  </a:txBody>
                  <a:tcPr/>
                </a:tc>
                <a:tc hMerge="1">
                  <a:txBody>
                    <a:bodyPr/>
                    <a:lstStyle/>
                    <a:p>
                      <a:endParaRPr lang="tr-TR"/>
                    </a:p>
                  </a:txBody>
                  <a:tcPr/>
                </a:tc>
                <a:tc rowSpan="4">
                  <a:txBody>
                    <a:bodyPr/>
                    <a:lstStyle/>
                    <a:p>
                      <a:pPr algn="ctr">
                        <a:lnSpc>
                          <a:spcPct val="115000"/>
                        </a:lnSpc>
                        <a:buNone/>
                      </a:pPr>
                      <a:r>
                        <a:rPr lang="tr-TR" sz="1600">
                          <a:solidFill>
                            <a:schemeClr val="tx1"/>
                          </a:solidFill>
                          <a:effectLst/>
                        </a:rPr>
                        <a:t> </a:t>
                      </a:r>
                    </a:p>
                    <a:p>
                      <a:pPr>
                        <a:lnSpc>
                          <a:spcPct val="115000"/>
                        </a:lnSpc>
                        <a:buNone/>
                      </a:pPr>
                      <a:r>
                        <a:rPr lang="tr-TR" sz="1600">
                          <a:solidFill>
                            <a:schemeClr val="tx1"/>
                          </a:solidFill>
                          <a:effectLst/>
                        </a:rPr>
                        <a:t>86.092.168</a:t>
                      </a:r>
                    </a:p>
                    <a:p>
                      <a:pPr>
                        <a:lnSpc>
                          <a:spcPct val="150000"/>
                        </a:lnSpc>
                        <a:buNone/>
                      </a:pPr>
                      <a:r>
                        <a:rPr lang="tr-TR" sz="1600">
                          <a:solidFill>
                            <a:schemeClr val="tx1"/>
                          </a:solidFill>
                          <a:effectLst/>
                        </a:rPr>
                        <a:t>----------------=%21.7</a:t>
                      </a:r>
                    </a:p>
                    <a:p>
                      <a:pPr>
                        <a:lnSpc>
                          <a:spcPct val="115000"/>
                        </a:lnSpc>
                        <a:buNone/>
                      </a:pPr>
                      <a:r>
                        <a:rPr lang="tr-TR" sz="1600">
                          <a:solidFill>
                            <a:schemeClr val="tx1"/>
                          </a:solidFill>
                          <a:effectLst/>
                        </a:rPr>
                        <a:t>18.703.326</a:t>
                      </a:r>
                      <a:endParaRPr lang="tr-TR" sz="16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solidFill>
                      <a:schemeClr val="accent5">
                        <a:lumMod val="60000"/>
                        <a:lumOff val="40000"/>
                      </a:schemeClr>
                    </a:solidFill>
                  </a:tcPr>
                </a:tc>
                <a:extLst>
                  <a:ext uri="{0D108BD9-81ED-4DB2-BD59-A6C34878D82A}">
                    <a16:rowId xmlns:a16="http://schemas.microsoft.com/office/drawing/2014/main" val="1773800661"/>
                  </a:ext>
                </a:extLst>
              </a:tr>
              <a:tr h="353034">
                <a:tc vMerge="1">
                  <a:txBody>
                    <a:bodyPr/>
                    <a:lstStyle/>
                    <a:p>
                      <a:endParaRPr lang="tr-TR"/>
                    </a:p>
                  </a:txBody>
                  <a:tcPr/>
                </a:tc>
                <a:tc>
                  <a:txBody>
                    <a:bodyPr/>
                    <a:lstStyle/>
                    <a:p>
                      <a:pPr algn="ctr">
                        <a:lnSpc>
                          <a:spcPct val="115000"/>
                        </a:lnSpc>
                        <a:buNone/>
                      </a:pPr>
                      <a:r>
                        <a:rPr lang="tr-TR" sz="1600">
                          <a:solidFill>
                            <a:schemeClr val="tx1"/>
                          </a:solidFill>
                          <a:effectLst/>
                        </a:rPr>
                        <a:t>Kadın</a:t>
                      </a:r>
                      <a:endParaRPr lang="tr-TR" sz="16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solidFill>
                      <a:schemeClr val="accent5">
                        <a:lumMod val="60000"/>
                        <a:lumOff val="40000"/>
                      </a:schemeClr>
                    </a:solidFill>
                  </a:tcPr>
                </a:tc>
                <a:tc>
                  <a:txBody>
                    <a:bodyPr/>
                    <a:lstStyle/>
                    <a:p>
                      <a:pPr algn="ctr">
                        <a:lnSpc>
                          <a:spcPct val="115000"/>
                        </a:lnSpc>
                        <a:buNone/>
                      </a:pPr>
                      <a:r>
                        <a:rPr lang="tr-TR" sz="1600">
                          <a:solidFill>
                            <a:schemeClr val="tx1"/>
                          </a:solidFill>
                          <a:effectLst/>
                        </a:rPr>
                        <a:t>Erkek</a:t>
                      </a:r>
                      <a:endParaRPr lang="tr-TR" sz="16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solidFill>
                      <a:schemeClr val="accent5">
                        <a:lumMod val="60000"/>
                        <a:lumOff val="40000"/>
                      </a:schemeClr>
                    </a:solidFill>
                  </a:tcPr>
                </a:tc>
                <a:tc gridSpan="2">
                  <a:txBody>
                    <a:bodyPr/>
                    <a:lstStyle/>
                    <a:p>
                      <a:pPr algn="ctr">
                        <a:lnSpc>
                          <a:spcPct val="115000"/>
                        </a:lnSpc>
                        <a:buNone/>
                      </a:pPr>
                      <a:r>
                        <a:rPr lang="tr-TR" sz="1600">
                          <a:solidFill>
                            <a:schemeClr val="tx1"/>
                          </a:solidFill>
                          <a:effectLst/>
                        </a:rPr>
                        <a:t>Kadın</a:t>
                      </a:r>
                      <a:endParaRPr lang="tr-TR" sz="16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solidFill>
                      <a:schemeClr val="accent5">
                        <a:lumMod val="60000"/>
                        <a:lumOff val="40000"/>
                      </a:schemeClr>
                    </a:solidFill>
                  </a:tcPr>
                </a:tc>
                <a:tc hMerge="1">
                  <a:txBody>
                    <a:bodyPr/>
                    <a:lstStyle/>
                    <a:p>
                      <a:endParaRPr lang="tr-TR"/>
                    </a:p>
                  </a:txBody>
                  <a:tcPr/>
                </a:tc>
                <a:tc>
                  <a:txBody>
                    <a:bodyPr/>
                    <a:lstStyle/>
                    <a:p>
                      <a:pPr algn="ctr">
                        <a:lnSpc>
                          <a:spcPct val="115000"/>
                        </a:lnSpc>
                        <a:buNone/>
                      </a:pPr>
                      <a:r>
                        <a:rPr lang="tr-TR" sz="1600" dirty="0">
                          <a:solidFill>
                            <a:schemeClr val="tx1"/>
                          </a:solidFill>
                          <a:effectLst/>
                        </a:rPr>
                        <a:t>Erkek</a:t>
                      </a:r>
                      <a:endParaRPr lang="tr-TR" sz="16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solidFill>
                      <a:schemeClr val="accent5">
                        <a:lumMod val="60000"/>
                        <a:lumOff val="40000"/>
                      </a:schemeClr>
                    </a:solidFill>
                  </a:tcPr>
                </a:tc>
                <a:tc gridSpan="2">
                  <a:txBody>
                    <a:bodyPr/>
                    <a:lstStyle/>
                    <a:p>
                      <a:pPr algn="ctr">
                        <a:lnSpc>
                          <a:spcPct val="115000"/>
                        </a:lnSpc>
                        <a:buNone/>
                      </a:pPr>
                      <a:r>
                        <a:rPr lang="tr-TR" sz="1600" dirty="0">
                          <a:solidFill>
                            <a:schemeClr val="tx1"/>
                          </a:solidFill>
                          <a:effectLst/>
                        </a:rPr>
                        <a:t>Kadın</a:t>
                      </a:r>
                      <a:endParaRPr lang="tr-TR" sz="16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solidFill>
                      <a:schemeClr val="accent5">
                        <a:lumMod val="60000"/>
                        <a:lumOff val="40000"/>
                      </a:schemeClr>
                    </a:solidFill>
                  </a:tcPr>
                </a:tc>
                <a:tc hMerge="1">
                  <a:txBody>
                    <a:bodyPr/>
                    <a:lstStyle/>
                    <a:p>
                      <a:endParaRPr lang="tr-TR"/>
                    </a:p>
                  </a:txBody>
                  <a:tcPr/>
                </a:tc>
                <a:tc>
                  <a:txBody>
                    <a:bodyPr/>
                    <a:lstStyle/>
                    <a:p>
                      <a:pPr algn="ctr">
                        <a:lnSpc>
                          <a:spcPct val="115000"/>
                        </a:lnSpc>
                        <a:buNone/>
                      </a:pPr>
                      <a:r>
                        <a:rPr lang="tr-TR" sz="1600">
                          <a:solidFill>
                            <a:schemeClr val="tx1"/>
                          </a:solidFill>
                          <a:effectLst/>
                        </a:rPr>
                        <a:t>Erkek</a:t>
                      </a:r>
                      <a:endParaRPr lang="tr-TR" sz="16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solidFill>
                      <a:schemeClr val="accent5">
                        <a:lumMod val="60000"/>
                        <a:lumOff val="40000"/>
                      </a:schemeClr>
                    </a:solidFill>
                  </a:tcPr>
                </a:tc>
                <a:tc vMerge="1">
                  <a:txBody>
                    <a:bodyPr/>
                    <a:lstStyle/>
                    <a:p>
                      <a:endParaRPr lang="tr-TR"/>
                    </a:p>
                  </a:txBody>
                  <a:tcPr/>
                </a:tc>
                <a:extLst>
                  <a:ext uri="{0D108BD9-81ED-4DB2-BD59-A6C34878D82A}">
                    <a16:rowId xmlns:a16="http://schemas.microsoft.com/office/drawing/2014/main" val="1352235704"/>
                  </a:ext>
                </a:extLst>
              </a:tr>
              <a:tr h="522644">
                <a:tc>
                  <a:txBody>
                    <a:bodyPr/>
                    <a:lstStyle/>
                    <a:p>
                      <a:pPr algn="ctr">
                        <a:lnSpc>
                          <a:spcPct val="115000"/>
                        </a:lnSpc>
                        <a:buNone/>
                      </a:pPr>
                      <a:r>
                        <a:rPr lang="tr-TR" sz="1600">
                          <a:solidFill>
                            <a:schemeClr val="tx1"/>
                          </a:solidFill>
                          <a:effectLst/>
                        </a:rPr>
                        <a:t> </a:t>
                      </a:r>
                      <a:endParaRPr lang="tr-TR" sz="16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solidFill>
                      <a:schemeClr val="accent5">
                        <a:lumMod val="60000"/>
                        <a:lumOff val="40000"/>
                      </a:schemeClr>
                    </a:solidFill>
                  </a:tcPr>
                </a:tc>
                <a:tc>
                  <a:txBody>
                    <a:bodyPr/>
                    <a:lstStyle/>
                    <a:p>
                      <a:pPr algn="ctr">
                        <a:lnSpc>
                          <a:spcPct val="115000"/>
                        </a:lnSpc>
                        <a:buNone/>
                      </a:pPr>
                      <a:r>
                        <a:rPr lang="tr-TR" sz="1600" dirty="0">
                          <a:solidFill>
                            <a:schemeClr val="tx1"/>
                          </a:solidFill>
                          <a:effectLst/>
                        </a:rPr>
                        <a:t>8.028.569</a:t>
                      </a:r>
                      <a:endParaRPr lang="tr-TR" sz="16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solidFill>
                      <a:schemeClr val="accent5">
                        <a:lumMod val="60000"/>
                        <a:lumOff val="40000"/>
                      </a:schemeClr>
                    </a:solidFill>
                  </a:tcPr>
                </a:tc>
                <a:tc>
                  <a:txBody>
                    <a:bodyPr/>
                    <a:lstStyle/>
                    <a:p>
                      <a:pPr algn="ctr">
                        <a:lnSpc>
                          <a:spcPct val="115000"/>
                        </a:lnSpc>
                        <a:buNone/>
                      </a:pPr>
                      <a:r>
                        <a:rPr lang="tr-TR" sz="1600">
                          <a:solidFill>
                            <a:schemeClr val="tx1"/>
                          </a:solidFill>
                          <a:effectLst/>
                        </a:rPr>
                        <a:t>10.674.757</a:t>
                      </a:r>
                      <a:endParaRPr lang="tr-TR" sz="16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solidFill>
                      <a:schemeClr val="accent5">
                        <a:lumMod val="60000"/>
                        <a:lumOff val="40000"/>
                      </a:schemeClr>
                    </a:solidFill>
                  </a:tcPr>
                </a:tc>
                <a:tc gridSpan="2">
                  <a:txBody>
                    <a:bodyPr/>
                    <a:lstStyle/>
                    <a:p>
                      <a:pPr algn="ctr">
                        <a:lnSpc>
                          <a:spcPct val="115000"/>
                        </a:lnSpc>
                        <a:buNone/>
                      </a:pPr>
                      <a:r>
                        <a:rPr lang="tr-TR" sz="1600">
                          <a:solidFill>
                            <a:schemeClr val="tx1"/>
                          </a:solidFill>
                          <a:effectLst/>
                        </a:rPr>
                        <a:t>4.120.316</a:t>
                      </a:r>
                      <a:endParaRPr lang="tr-TR" sz="16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solidFill>
                      <a:schemeClr val="accent5">
                        <a:lumMod val="60000"/>
                        <a:lumOff val="40000"/>
                      </a:schemeClr>
                    </a:solidFill>
                  </a:tcPr>
                </a:tc>
                <a:tc hMerge="1">
                  <a:txBody>
                    <a:bodyPr/>
                    <a:lstStyle/>
                    <a:p>
                      <a:endParaRPr lang="tr-TR"/>
                    </a:p>
                  </a:txBody>
                  <a:tcPr/>
                </a:tc>
                <a:tc>
                  <a:txBody>
                    <a:bodyPr/>
                    <a:lstStyle/>
                    <a:p>
                      <a:pPr algn="ctr">
                        <a:lnSpc>
                          <a:spcPct val="115000"/>
                        </a:lnSpc>
                        <a:buNone/>
                      </a:pPr>
                      <a:r>
                        <a:rPr lang="tr-TR" sz="1600" dirty="0">
                          <a:solidFill>
                            <a:schemeClr val="tx1"/>
                          </a:solidFill>
                          <a:effectLst/>
                        </a:rPr>
                        <a:t>4.951.706</a:t>
                      </a:r>
                      <a:endParaRPr lang="tr-TR" sz="16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solidFill>
                      <a:schemeClr val="accent5">
                        <a:lumMod val="60000"/>
                        <a:lumOff val="40000"/>
                      </a:schemeClr>
                    </a:solidFill>
                  </a:tcPr>
                </a:tc>
                <a:tc gridSpan="2">
                  <a:txBody>
                    <a:bodyPr/>
                    <a:lstStyle/>
                    <a:p>
                      <a:pPr algn="ctr">
                        <a:lnSpc>
                          <a:spcPct val="115000"/>
                        </a:lnSpc>
                        <a:buNone/>
                      </a:pPr>
                      <a:r>
                        <a:rPr lang="tr-TR" sz="1600" dirty="0">
                          <a:solidFill>
                            <a:schemeClr val="tx1"/>
                          </a:solidFill>
                          <a:effectLst/>
                        </a:rPr>
                        <a:t>2.153.358</a:t>
                      </a:r>
                      <a:endParaRPr lang="tr-TR" sz="16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solidFill>
                      <a:schemeClr val="accent5">
                        <a:lumMod val="60000"/>
                        <a:lumOff val="40000"/>
                      </a:schemeClr>
                    </a:solidFill>
                  </a:tcPr>
                </a:tc>
                <a:tc hMerge="1">
                  <a:txBody>
                    <a:bodyPr/>
                    <a:lstStyle/>
                    <a:p>
                      <a:endParaRPr lang="tr-TR"/>
                    </a:p>
                  </a:txBody>
                  <a:tcPr/>
                </a:tc>
                <a:tc>
                  <a:txBody>
                    <a:bodyPr/>
                    <a:lstStyle/>
                    <a:p>
                      <a:pPr algn="ctr">
                        <a:lnSpc>
                          <a:spcPct val="115000"/>
                        </a:lnSpc>
                        <a:buNone/>
                      </a:pPr>
                      <a:r>
                        <a:rPr lang="tr-TR" sz="1600" dirty="0">
                          <a:solidFill>
                            <a:schemeClr val="tx1"/>
                          </a:solidFill>
                          <a:effectLst/>
                        </a:rPr>
                        <a:t>2.782.024</a:t>
                      </a:r>
                      <a:endParaRPr lang="tr-TR" sz="16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solidFill>
                      <a:schemeClr val="accent5">
                        <a:lumMod val="60000"/>
                        <a:lumOff val="40000"/>
                      </a:schemeClr>
                    </a:solidFill>
                  </a:tcPr>
                </a:tc>
                <a:tc vMerge="1">
                  <a:txBody>
                    <a:bodyPr/>
                    <a:lstStyle/>
                    <a:p>
                      <a:endParaRPr lang="tr-TR"/>
                    </a:p>
                  </a:txBody>
                  <a:tcPr/>
                </a:tc>
                <a:extLst>
                  <a:ext uri="{0D108BD9-81ED-4DB2-BD59-A6C34878D82A}">
                    <a16:rowId xmlns:a16="http://schemas.microsoft.com/office/drawing/2014/main" val="3776934983"/>
                  </a:ext>
                </a:extLst>
              </a:tr>
              <a:tr h="353034">
                <a:tc>
                  <a:txBody>
                    <a:bodyPr/>
                    <a:lstStyle/>
                    <a:p>
                      <a:pPr algn="ctr">
                        <a:lnSpc>
                          <a:spcPct val="115000"/>
                        </a:lnSpc>
                        <a:buNone/>
                      </a:pPr>
                      <a:r>
                        <a:rPr lang="tr-TR" sz="1600">
                          <a:solidFill>
                            <a:schemeClr val="tx1"/>
                          </a:solidFill>
                          <a:effectLst/>
                        </a:rPr>
                        <a:t>Toplam</a:t>
                      </a:r>
                      <a:endParaRPr lang="tr-TR" sz="16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solidFill>
                      <a:schemeClr val="accent5">
                        <a:lumMod val="60000"/>
                        <a:lumOff val="40000"/>
                      </a:schemeClr>
                    </a:solidFill>
                  </a:tcPr>
                </a:tc>
                <a:tc gridSpan="2">
                  <a:txBody>
                    <a:bodyPr/>
                    <a:lstStyle/>
                    <a:p>
                      <a:pPr algn="ctr">
                        <a:lnSpc>
                          <a:spcPct val="115000"/>
                        </a:lnSpc>
                        <a:buNone/>
                      </a:pPr>
                      <a:r>
                        <a:rPr lang="tr-TR" sz="1600" dirty="0">
                          <a:solidFill>
                            <a:schemeClr val="tx1"/>
                          </a:solidFill>
                          <a:effectLst/>
                        </a:rPr>
                        <a:t>18.703.326</a:t>
                      </a:r>
                      <a:endParaRPr lang="tr-TR" sz="16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solidFill>
                      <a:schemeClr val="accent5">
                        <a:lumMod val="60000"/>
                        <a:lumOff val="40000"/>
                      </a:schemeClr>
                    </a:solidFill>
                  </a:tcPr>
                </a:tc>
                <a:tc hMerge="1">
                  <a:txBody>
                    <a:bodyPr/>
                    <a:lstStyle/>
                    <a:p>
                      <a:endParaRPr lang="tr-TR"/>
                    </a:p>
                  </a:txBody>
                  <a:tcPr/>
                </a:tc>
                <a:tc gridSpan="3">
                  <a:txBody>
                    <a:bodyPr/>
                    <a:lstStyle/>
                    <a:p>
                      <a:pPr algn="ctr">
                        <a:lnSpc>
                          <a:spcPct val="115000"/>
                        </a:lnSpc>
                        <a:buNone/>
                      </a:pPr>
                      <a:r>
                        <a:rPr lang="tr-TR" sz="1600" dirty="0">
                          <a:solidFill>
                            <a:schemeClr val="tx1"/>
                          </a:solidFill>
                          <a:effectLst/>
                        </a:rPr>
                        <a:t>9.072.022</a:t>
                      </a:r>
                      <a:endParaRPr lang="tr-TR" sz="16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solidFill>
                      <a:schemeClr val="accent5">
                        <a:lumMod val="60000"/>
                        <a:lumOff val="40000"/>
                      </a:schemeClr>
                    </a:solidFill>
                  </a:tcPr>
                </a:tc>
                <a:tc hMerge="1">
                  <a:txBody>
                    <a:bodyPr/>
                    <a:lstStyle/>
                    <a:p>
                      <a:endParaRPr lang="tr-TR"/>
                    </a:p>
                  </a:txBody>
                  <a:tcPr/>
                </a:tc>
                <a:tc hMerge="1">
                  <a:txBody>
                    <a:bodyPr/>
                    <a:lstStyle/>
                    <a:p>
                      <a:endParaRPr lang="tr-TR"/>
                    </a:p>
                  </a:txBody>
                  <a:tcPr/>
                </a:tc>
                <a:tc gridSpan="3">
                  <a:txBody>
                    <a:bodyPr/>
                    <a:lstStyle/>
                    <a:p>
                      <a:pPr algn="ctr">
                        <a:lnSpc>
                          <a:spcPct val="115000"/>
                        </a:lnSpc>
                        <a:buNone/>
                      </a:pPr>
                      <a:r>
                        <a:rPr lang="tr-TR" sz="1600" dirty="0">
                          <a:solidFill>
                            <a:schemeClr val="tx1"/>
                          </a:solidFill>
                          <a:effectLst/>
                        </a:rPr>
                        <a:t>4.935.382</a:t>
                      </a:r>
                      <a:endParaRPr lang="tr-TR" sz="16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solidFill>
                      <a:schemeClr val="accent5">
                        <a:lumMod val="60000"/>
                        <a:lumOff val="40000"/>
                      </a:schemeClr>
                    </a:solidFill>
                  </a:tcPr>
                </a:tc>
                <a:tc hMerge="1">
                  <a:txBody>
                    <a:bodyPr/>
                    <a:lstStyle/>
                    <a:p>
                      <a:endParaRPr lang="tr-TR"/>
                    </a:p>
                  </a:txBody>
                  <a:tcPr/>
                </a:tc>
                <a:tc hMerge="1">
                  <a:txBody>
                    <a:bodyPr/>
                    <a:lstStyle/>
                    <a:p>
                      <a:endParaRPr lang="tr-TR"/>
                    </a:p>
                  </a:txBody>
                  <a:tcPr/>
                </a:tc>
                <a:tc vMerge="1">
                  <a:txBody>
                    <a:bodyPr/>
                    <a:lstStyle/>
                    <a:p>
                      <a:endParaRPr lang="tr-TR"/>
                    </a:p>
                  </a:txBody>
                  <a:tcPr/>
                </a:tc>
                <a:extLst>
                  <a:ext uri="{0D108BD9-81ED-4DB2-BD59-A6C34878D82A}">
                    <a16:rowId xmlns:a16="http://schemas.microsoft.com/office/drawing/2014/main" val="2031080082"/>
                  </a:ext>
                </a:extLst>
              </a:tr>
            </a:tbl>
          </a:graphicData>
        </a:graphic>
      </p:graphicFrame>
      <p:sp>
        <p:nvSpPr>
          <p:cNvPr id="9" name="Metin kutusu 8">
            <a:extLst>
              <a:ext uri="{FF2B5EF4-FFF2-40B4-BE49-F238E27FC236}">
                <a16:creationId xmlns:a16="http://schemas.microsoft.com/office/drawing/2014/main" id="{0943DFF9-F0BE-6D11-3375-F6697E365FEA}"/>
              </a:ext>
            </a:extLst>
          </p:cNvPr>
          <p:cNvSpPr txBox="1"/>
          <p:nvPr/>
        </p:nvSpPr>
        <p:spPr>
          <a:xfrm>
            <a:off x="1219200" y="4461715"/>
            <a:ext cx="10373360" cy="261610"/>
          </a:xfrm>
          <a:prstGeom prst="rect">
            <a:avLst/>
          </a:prstGeom>
          <a:noFill/>
        </p:spPr>
        <p:txBody>
          <a:bodyPr wrap="square">
            <a:spAutoFit/>
          </a:bodyPr>
          <a:lstStyle/>
          <a:p>
            <a:r>
              <a:rPr lang="tr-TR" sz="1100" dirty="0">
                <a:effectLst/>
                <a:latin typeface="Times New Roman" panose="02020603050405020304" pitchFamily="18" charset="0"/>
                <a:ea typeface="Times New Roman" panose="02020603050405020304" pitchFamily="18" charset="0"/>
              </a:rPr>
              <a:t>*(GSB, 2017, 2024) (Toplam sayılara TFF, Sporcu Kartı, Sporcu Kartı Üniversite, Okul Sporları Lisans, Okul Sporları Oyuncu Kartı dahildir.</a:t>
            </a:r>
            <a:endParaRPr lang="tr-TR" sz="1100" dirty="0"/>
          </a:p>
        </p:txBody>
      </p:sp>
    </p:spTree>
    <p:extLst>
      <p:ext uri="{BB962C8B-B14F-4D97-AF65-F5344CB8AC3E}">
        <p14:creationId xmlns:p14="http://schemas.microsoft.com/office/powerpoint/2010/main" val="14765484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296870" y="177941"/>
            <a:ext cx="10275335" cy="666121"/>
          </a:xfrm>
        </p:spPr>
        <p:txBody>
          <a:bodyPr>
            <a:normAutofit fontScale="90000"/>
          </a:bodyPr>
          <a:lstStyle/>
          <a:p>
            <a:r>
              <a:rPr lang="tr-TR" sz="2800" b="1" dirty="0"/>
              <a:t>Gençlik ve Spor Bakanlığı Hizmet birimleri </a:t>
            </a:r>
            <a:r>
              <a:rPr lang="tr-TR" sz="2800" dirty="0"/>
              <a:t>:</a:t>
            </a:r>
            <a:br>
              <a:rPr lang="tr-TR" sz="2800" dirty="0"/>
            </a:br>
            <a:endParaRPr lang="tr-TR" sz="2800" dirty="0"/>
          </a:p>
        </p:txBody>
      </p:sp>
      <p:sp>
        <p:nvSpPr>
          <p:cNvPr id="3" name="İçerik Yer Tutucusu 2"/>
          <p:cNvSpPr>
            <a:spLocks noGrp="1"/>
          </p:cNvSpPr>
          <p:nvPr>
            <p:ph idx="1"/>
          </p:nvPr>
        </p:nvSpPr>
        <p:spPr>
          <a:xfrm>
            <a:off x="1675917" y="986183"/>
            <a:ext cx="8534400" cy="5075429"/>
          </a:xfrm>
        </p:spPr>
        <p:txBody>
          <a:bodyPr>
            <a:normAutofit fontScale="25000" lnSpcReduction="20000"/>
          </a:bodyPr>
          <a:lstStyle/>
          <a:p>
            <a:pPr marL="0" indent="0">
              <a:buNone/>
            </a:pPr>
            <a:r>
              <a:rPr lang="tr-TR" sz="8000" dirty="0">
                <a:solidFill>
                  <a:schemeClr val="tx1"/>
                </a:solidFill>
              </a:rPr>
              <a:t>a)Gençlik Hizmetleri Genel Müdürlüğü,</a:t>
            </a:r>
          </a:p>
          <a:p>
            <a:pPr marL="0" indent="0">
              <a:buNone/>
            </a:pPr>
            <a:r>
              <a:rPr lang="tr-TR" sz="8000" dirty="0">
                <a:solidFill>
                  <a:schemeClr val="tx1"/>
                </a:solidFill>
              </a:rPr>
              <a:t>b) Kredi ve Yurtlar Genel Müdürlüğü,</a:t>
            </a:r>
          </a:p>
          <a:p>
            <a:pPr marL="0" indent="0">
              <a:buNone/>
            </a:pPr>
            <a:r>
              <a:rPr lang="tr-TR" sz="8000" b="1" dirty="0">
                <a:solidFill>
                  <a:schemeClr val="tx1"/>
                </a:solidFill>
              </a:rPr>
              <a:t> c) Spor Hizmetleri Genel Müdürlüğü, </a:t>
            </a:r>
          </a:p>
          <a:p>
            <a:pPr marL="0" indent="0">
              <a:buNone/>
            </a:pPr>
            <a:r>
              <a:rPr lang="tr-TR" sz="8000" dirty="0">
                <a:solidFill>
                  <a:schemeClr val="tx1"/>
                </a:solidFill>
              </a:rPr>
              <a:t>ç) Eğitim, Araştırma ve Koordinasyon Genel Müdürlüğü, </a:t>
            </a:r>
          </a:p>
          <a:p>
            <a:pPr marL="0" indent="0">
              <a:buNone/>
            </a:pPr>
            <a:r>
              <a:rPr lang="tr-TR" sz="8000" dirty="0">
                <a:solidFill>
                  <a:schemeClr val="tx1"/>
                </a:solidFill>
              </a:rPr>
              <a:t>d) Yatırım ve İşletmeler Genel Müdürlüğü,</a:t>
            </a:r>
          </a:p>
          <a:p>
            <a:pPr marL="0" indent="0">
              <a:buNone/>
            </a:pPr>
            <a:r>
              <a:rPr lang="tr-TR" sz="8000" dirty="0">
                <a:solidFill>
                  <a:schemeClr val="tx1"/>
                </a:solidFill>
              </a:rPr>
              <a:t> e) Uluslararası Organizasyonlar ve Dış İlişkiler Genel Müdürlüğü,</a:t>
            </a:r>
          </a:p>
          <a:p>
            <a:pPr marL="0" indent="0">
              <a:buNone/>
            </a:pPr>
            <a:r>
              <a:rPr lang="tr-TR" sz="8000" dirty="0">
                <a:solidFill>
                  <a:schemeClr val="tx1"/>
                </a:solidFill>
              </a:rPr>
              <a:t> f) Personel Genel Müdürlüğü,</a:t>
            </a:r>
          </a:p>
          <a:p>
            <a:pPr marL="0" indent="0">
              <a:buNone/>
            </a:pPr>
            <a:r>
              <a:rPr lang="tr-TR" sz="8000" dirty="0">
                <a:solidFill>
                  <a:schemeClr val="tx1"/>
                </a:solidFill>
              </a:rPr>
              <a:t> g) Hukuk Hizmetleri Genel Müdürlüğü,</a:t>
            </a:r>
          </a:p>
          <a:p>
            <a:pPr marL="0" indent="0">
              <a:buNone/>
            </a:pPr>
            <a:r>
              <a:rPr lang="tr-TR" sz="8000" dirty="0">
                <a:solidFill>
                  <a:schemeClr val="tx1"/>
                </a:solidFill>
              </a:rPr>
              <a:t> ğ) Rehberlik ve Denetim Başkanlığı,</a:t>
            </a:r>
          </a:p>
          <a:p>
            <a:pPr marL="0" indent="0">
              <a:buNone/>
            </a:pPr>
            <a:r>
              <a:rPr lang="tr-TR" sz="8000" dirty="0">
                <a:solidFill>
                  <a:schemeClr val="tx1"/>
                </a:solidFill>
              </a:rPr>
              <a:t> h) Strateji Geliştirme Başkanlığı, </a:t>
            </a:r>
          </a:p>
          <a:p>
            <a:pPr marL="0" indent="0">
              <a:buNone/>
            </a:pPr>
            <a:r>
              <a:rPr lang="tr-TR" sz="8000" dirty="0">
                <a:solidFill>
                  <a:schemeClr val="tx1"/>
                </a:solidFill>
              </a:rPr>
              <a:t>ı) Sosyal İlişkiler ve İletişim Dairesi Başkanlığı,</a:t>
            </a:r>
          </a:p>
          <a:p>
            <a:pPr marL="0" indent="0">
              <a:buNone/>
            </a:pPr>
            <a:r>
              <a:rPr lang="tr-TR" sz="8000" dirty="0">
                <a:solidFill>
                  <a:schemeClr val="tx1"/>
                </a:solidFill>
              </a:rPr>
              <a:t> i) Destek Hizmetleri Dairesi Başkanlığı, j) Bilgi İşlem Dairesi Başkanlığı,</a:t>
            </a:r>
          </a:p>
          <a:p>
            <a:pPr marL="0" indent="0">
              <a:buNone/>
            </a:pPr>
            <a:r>
              <a:rPr lang="tr-TR" sz="8000" dirty="0">
                <a:solidFill>
                  <a:schemeClr val="tx1"/>
                </a:solidFill>
              </a:rPr>
              <a:t>  l) Basın ve Halkla İlişkiler Müşavirliği, </a:t>
            </a:r>
          </a:p>
          <a:p>
            <a:pPr marL="0" indent="0">
              <a:buNone/>
            </a:pPr>
            <a:r>
              <a:rPr lang="tr-TR" sz="8000" dirty="0">
                <a:solidFill>
                  <a:schemeClr val="tx1"/>
                </a:solidFill>
              </a:rPr>
              <a:t>m) Özel Kalem Müdürlüğü. </a:t>
            </a:r>
          </a:p>
          <a:p>
            <a:pPr marL="0" indent="0">
              <a:buNone/>
            </a:pPr>
            <a:r>
              <a:rPr lang="tr-TR" sz="8000" b="1" dirty="0">
                <a:solidFill>
                  <a:schemeClr val="tx1"/>
                </a:solidFill>
              </a:rPr>
              <a:t> </a:t>
            </a:r>
            <a:endParaRPr lang="tr-TR" sz="8000" dirty="0">
              <a:solidFill>
                <a:schemeClr val="tx1"/>
              </a:solidFill>
            </a:endParaRPr>
          </a:p>
          <a:p>
            <a:pPr marL="0" indent="0">
              <a:buNone/>
            </a:pPr>
            <a:r>
              <a:rPr lang="tr-TR" sz="6400" b="1" dirty="0"/>
              <a:t> </a:t>
            </a:r>
            <a:endParaRPr lang="tr-TR" sz="6400" dirty="0"/>
          </a:p>
          <a:p>
            <a:endParaRPr lang="tr-TR" dirty="0"/>
          </a:p>
        </p:txBody>
      </p:sp>
    </p:spTree>
    <p:extLst>
      <p:ext uri="{BB962C8B-B14F-4D97-AF65-F5344CB8AC3E}">
        <p14:creationId xmlns:p14="http://schemas.microsoft.com/office/powerpoint/2010/main" val="27159236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C352F0ED-E8B5-422E-8C88-78483E222750}"/>
              </a:ext>
            </a:extLst>
          </p:cNvPr>
          <p:cNvSpPr>
            <a:spLocks noGrp="1"/>
          </p:cNvSpPr>
          <p:nvPr>
            <p:ph idx="1"/>
          </p:nvPr>
        </p:nvSpPr>
        <p:spPr>
          <a:xfrm>
            <a:off x="855785" y="849534"/>
            <a:ext cx="10895428" cy="5683346"/>
          </a:xfrm>
        </p:spPr>
        <p:txBody>
          <a:bodyPr>
            <a:normAutofit/>
          </a:bodyPr>
          <a:lstStyle/>
          <a:p>
            <a:pPr algn="just"/>
            <a:r>
              <a:rPr lang="tr-TR" sz="2400" b="1" dirty="0"/>
              <a:t>Spor Hizmetleri Genel Müdürlüğünün görev ve yetkileri:</a:t>
            </a:r>
            <a:br>
              <a:rPr lang="tr-TR" sz="2400" b="1" dirty="0"/>
            </a:br>
            <a:r>
              <a:rPr lang="tr-TR" sz="2400" dirty="0"/>
              <a:t>Spor alanında politika geliştirme ve planlama, spor kültürünün yaygınlaştırılması, sporcu yetiştirme ve destekleme, engelli bireylerin spora katılımının sağlanması, spor sağlığı ve eğitim hizmetlerinin geliştirilmesi ile spor federasyonları, kulüpler ve tesislerin kurulması, işleyişi ve denetlenmesine yönelik çok boyutlu kurumsal görev ve sorumlulukları yerine getirmektir.</a:t>
            </a:r>
          </a:p>
          <a:p>
            <a:pPr algn="just"/>
            <a:endParaRPr lang="tr-TR" sz="2400" dirty="0"/>
          </a:p>
          <a:p>
            <a:pPr marL="0" indent="0" algn="just">
              <a:buNone/>
            </a:pPr>
            <a:endParaRPr lang="tr-TR" sz="2400" dirty="0"/>
          </a:p>
          <a:p>
            <a:pPr algn="just"/>
            <a:r>
              <a:rPr lang="tr-TR" sz="2400" dirty="0"/>
              <a:t>Daha önce Genel Müdürlük düzeyinde temsil edilen Türk Spor Yönetimi Bakanlık düzeyinde temsil edilmeye başlanmıştır. GSGM, Gençlik ve Spor Bakanlığı’na bağlı kuruluş haline getirilerek, Spor Genel Müdürlüğü adıyla Bakanlığa bağlanmış, daha sonra bu genel müdürlüğün adı Spor Hizmetleri Genel Müdürlüğüne dönüştürülmüştür.</a:t>
            </a:r>
            <a:r>
              <a:rPr lang="tr-TR" sz="2400" b="1" dirty="0"/>
              <a:t> </a:t>
            </a:r>
            <a:endParaRPr lang="tr-TR" sz="2400" dirty="0"/>
          </a:p>
          <a:p>
            <a:pPr>
              <a:lnSpc>
                <a:spcPct val="110000"/>
              </a:lnSpc>
              <a:spcBef>
                <a:spcPts val="0"/>
              </a:spcBef>
              <a:buFont typeface="Wingdings" panose="05000000000000000000" pitchFamily="2" charset="2"/>
              <a:buChar char="§"/>
            </a:pPr>
            <a:endParaRPr lang="tr-TR" dirty="0"/>
          </a:p>
        </p:txBody>
      </p:sp>
    </p:spTree>
    <p:extLst>
      <p:ext uri="{BB962C8B-B14F-4D97-AF65-F5344CB8AC3E}">
        <p14:creationId xmlns:p14="http://schemas.microsoft.com/office/powerpoint/2010/main" val="27338203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Ulusal Gençlik ve Spor Politikası Belgesi</a:t>
            </a:r>
            <a:endParaRPr lang="tr-TR" dirty="0"/>
          </a:p>
        </p:txBody>
      </p:sp>
      <p:sp>
        <p:nvSpPr>
          <p:cNvPr id="3" name="İçerik Yer Tutucusu 2"/>
          <p:cNvSpPr>
            <a:spLocks noGrp="1"/>
          </p:cNvSpPr>
          <p:nvPr>
            <p:ph idx="1"/>
          </p:nvPr>
        </p:nvSpPr>
        <p:spPr/>
        <p:txBody>
          <a:bodyPr>
            <a:normAutofit/>
          </a:bodyPr>
          <a:lstStyle/>
          <a:p>
            <a:r>
              <a:rPr lang="tr-TR" dirty="0"/>
              <a:t> Gençlik ve Spor Bakanlığının görevleri arasında </a:t>
            </a:r>
            <a:r>
              <a:rPr lang="tr-TR" b="1" dirty="0"/>
              <a:t>Ulusal Gençlik ve Spor Politikası Belgesi </a:t>
            </a:r>
            <a:r>
              <a:rPr lang="tr-TR" dirty="0"/>
              <a:t>hazırlanması yer almaktadır.</a:t>
            </a:r>
          </a:p>
          <a:p>
            <a:r>
              <a:rPr lang="tr-TR" b="1" dirty="0"/>
              <a:t>MADDE 18- </a:t>
            </a:r>
            <a:r>
              <a:rPr lang="tr-TR" dirty="0"/>
              <a:t> Ulusal Gençlik ve Spor Politikası Belgesi, gençleri ve sporu doğrudan veya dolaylı etkileyen politika ve faaliyetleri yürüten kamu kurum ve kuruluşları arasında koordinasyon ve işbirliğinin sağlanması amacıyla, Bakanlık tarafından hazırlanarak Bakanlar Kurulunun onayına sunulur. Ulusal Gençlik ve Spor Politikası Belgesi en geç dört yıllık dönemler itibarıyla gözden geçirilerek güncellenir. Ulusal Gençlik ve Spor Politikası Belgesinin güncellenmesinde ilgili kamu kurum ve kuruluşları, spor federasyonları ile sivil toplum kuruluşlarından gelen öneriler dikkate alınır.</a:t>
            </a:r>
          </a:p>
          <a:p>
            <a:r>
              <a:rPr lang="tr-TR" b="1" dirty="0"/>
              <a:t>     </a:t>
            </a:r>
            <a:endParaRPr lang="tr-TR" dirty="0"/>
          </a:p>
        </p:txBody>
      </p:sp>
    </p:spTree>
    <p:extLst>
      <p:ext uri="{BB962C8B-B14F-4D97-AF65-F5344CB8AC3E}">
        <p14:creationId xmlns:p14="http://schemas.microsoft.com/office/powerpoint/2010/main" val="41542629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Ulusal Gençlik ve Spor Politikası Belgesi</a:t>
            </a:r>
            <a:endParaRPr lang="tr-TR" dirty="0"/>
          </a:p>
        </p:txBody>
      </p:sp>
      <p:sp>
        <p:nvSpPr>
          <p:cNvPr id="3" name="İçerik Yer Tutucusu 2"/>
          <p:cNvSpPr>
            <a:spLocks noGrp="1"/>
          </p:cNvSpPr>
          <p:nvPr>
            <p:ph idx="1"/>
          </p:nvPr>
        </p:nvSpPr>
        <p:spPr/>
        <p:txBody>
          <a:bodyPr/>
          <a:lstStyle/>
          <a:p>
            <a:endParaRPr lang="tr-TR" b="1" dirty="0"/>
          </a:p>
          <a:p>
            <a:endParaRPr lang="tr-TR" b="1" dirty="0"/>
          </a:p>
          <a:p>
            <a:endParaRPr lang="tr-TR" b="1" dirty="0"/>
          </a:p>
          <a:p>
            <a:r>
              <a:rPr lang="tr-TR" b="1" dirty="0"/>
              <a:t>Gençlik ve Spor Bakanlığı tarafından hazırlanan “Ulusal Gençlik ve Spor Politikası Belgesi” Bakanlar Kurulunca 26/11/2012 tarih ve 2012/4242 sayı ile kararlaştırılarak, 27/01/2013 tarih ve 28541 sayılı Resmi Gazetede yayımlanmıştır.</a:t>
            </a:r>
          </a:p>
        </p:txBody>
      </p:sp>
    </p:spTree>
    <p:extLst>
      <p:ext uri="{BB962C8B-B14F-4D97-AF65-F5344CB8AC3E}">
        <p14:creationId xmlns:p14="http://schemas.microsoft.com/office/powerpoint/2010/main" val="27749984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b="1" dirty="0"/>
              <a:t>ULUSAL GENÇLİK VE SPOR POLİTİKASI BELGESİ</a:t>
            </a:r>
            <a:br>
              <a:rPr lang="tr-TR" dirty="0"/>
            </a:br>
            <a:endParaRPr lang="tr-TR" dirty="0"/>
          </a:p>
        </p:txBody>
      </p:sp>
      <p:sp>
        <p:nvSpPr>
          <p:cNvPr id="3" name="İçerik Yer Tutucusu 2"/>
          <p:cNvSpPr>
            <a:spLocks noGrp="1"/>
          </p:cNvSpPr>
          <p:nvPr>
            <p:ph idx="1"/>
          </p:nvPr>
        </p:nvSpPr>
        <p:spPr/>
        <p:txBody>
          <a:bodyPr>
            <a:normAutofit/>
          </a:bodyPr>
          <a:lstStyle/>
          <a:p>
            <a:r>
              <a:rPr lang="tr-TR" dirty="0"/>
              <a:t>İlk defa hazırlanan Ulusal Gençlik ve Spor Politikası Belgesi’ne genel hatları ile bakıldığında, Gençlik ve Spor Bakanlığı’nın spor politikasının ana hatları herkes için spor, spor tesislerini yaygınlaştırmak, amatör spora önem vermek, başarılı sporcu yetiştirmek ve olimpiyatlara ev sahipliği yapmaktır.</a:t>
            </a:r>
          </a:p>
          <a:p>
            <a:endParaRPr lang="tr-TR" dirty="0"/>
          </a:p>
        </p:txBody>
      </p:sp>
    </p:spTree>
    <p:extLst>
      <p:ext uri="{BB962C8B-B14F-4D97-AF65-F5344CB8AC3E}">
        <p14:creationId xmlns:p14="http://schemas.microsoft.com/office/powerpoint/2010/main" val="22837619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967409" y="206880"/>
            <a:ext cx="10877588" cy="601503"/>
          </a:xfrm>
        </p:spPr>
        <p:txBody>
          <a:bodyPr>
            <a:normAutofit fontScale="90000"/>
          </a:bodyPr>
          <a:lstStyle/>
          <a:p>
            <a:r>
              <a:rPr lang="tr-TR" b="1" dirty="0"/>
              <a:t>ULUSAL GENÇLİK VE SPOR POLİTİKASI BELGESİ</a:t>
            </a:r>
            <a:br>
              <a:rPr lang="tr-TR" dirty="0"/>
            </a:br>
            <a:endParaRPr lang="tr-TR" dirty="0"/>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2822581896"/>
              </p:ext>
            </p:extLst>
          </p:nvPr>
        </p:nvGraphicFramePr>
        <p:xfrm>
          <a:off x="1881809" y="1097477"/>
          <a:ext cx="8428382" cy="5588303"/>
        </p:xfrm>
        <a:graphic>
          <a:graphicData uri="http://schemas.openxmlformats.org/drawingml/2006/table">
            <a:tbl>
              <a:tblPr firstRow="1" firstCol="1" bandRow="1">
                <a:tableStyleId>{5C22544A-7EE6-4342-B048-85BDC9FD1C3A}</a:tableStyleId>
              </a:tblPr>
              <a:tblGrid>
                <a:gridCol w="4214191">
                  <a:extLst>
                    <a:ext uri="{9D8B030D-6E8A-4147-A177-3AD203B41FA5}">
                      <a16:colId xmlns:a16="http://schemas.microsoft.com/office/drawing/2014/main" val="20000"/>
                    </a:ext>
                  </a:extLst>
                </a:gridCol>
                <a:gridCol w="4214191">
                  <a:extLst>
                    <a:ext uri="{9D8B030D-6E8A-4147-A177-3AD203B41FA5}">
                      <a16:colId xmlns:a16="http://schemas.microsoft.com/office/drawing/2014/main" val="20001"/>
                    </a:ext>
                  </a:extLst>
                </a:gridCol>
              </a:tblGrid>
              <a:tr h="259219">
                <a:tc>
                  <a:txBody>
                    <a:bodyPr/>
                    <a:lstStyle/>
                    <a:p>
                      <a:pPr>
                        <a:spcAft>
                          <a:spcPts val="0"/>
                        </a:spcAft>
                      </a:pPr>
                      <a:r>
                        <a:rPr lang="tr-TR" sz="1800" dirty="0">
                          <a:effectLst/>
                        </a:rPr>
                        <a:t>Gençlik Temel Politika Alanları</a:t>
                      </a:r>
                      <a:endParaRPr lang="tr-TR" sz="18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tr-TR" sz="1800" dirty="0">
                          <a:effectLst/>
                        </a:rPr>
                        <a:t>Spor Temel Politika Alanları;</a:t>
                      </a:r>
                      <a:endParaRPr lang="tr-TR" sz="18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0000"/>
                  </a:ext>
                </a:extLst>
              </a:tr>
              <a:tr h="5313983">
                <a:tc>
                  <a:txBody>
                    <a:bodyPr/>
                    <a:lstStyle/>
                    <a:p>
                      <a:pPr>
                        <a:spcAft>
                          <a:spcPts val="0"/>
                        </a:spcAft>
                      </a:pPr>
                      <a:r>
                        <a:rPr lang="tr-TR" sz="1800" dirty="0">
                          <a:effectLst/>
                        </a:rPr>
                        <a:t> </a:t>
                      </a:r>
                    </a:p>
                    <a:p>
                      <a:pPr>
                        <a:spcAft>
                          <a:spcPts val="0"/>
                        </a:spcAft>
                      </a:pPr>
                      <a:r>
                        <a:rPr lang="tr-TR" sz="1800" dirty="0">
                          <a:effectLst/>
                        </a:rPr>
                        <a:t>1-Eğitim ve hayat boyu öğrenme</a:t>
                      </a:r>
                    </a:p>
                    <a:p>
                      <a:pPr>
                        <a:spcAft>
                          <a:spcPts val="0"/>
                        </a:spcAft>
                      </a:pPr>
                      <a:r>
                        <a:rPr lang="tr-TR" sz="1800" dirty="0">
                          <a:effectLst/>
                        </a:rPr>
                        <a:t>2-Aile</a:t>
                      </a:r>
                    </a:p>
                    <a:p>
                      <a:pPr>
                        <a:spcAft>
                          <a:spcPts val="0"/>
                        </a:spcAft>
                      </a:pPr>
                      <a:r>
                        <a:rPr lang="tr-TR" sz="1800" dirty="0">
                          <a:effectLst/>
                        </a:rPr>
                        <a:t>3-Etik ve insani değerler</a:t>
                      </a:r>
                    </a:p>
                    <a:p>
                      <a:pPr>
                        <a:spcAft>
                          <a:spcPts val="0"/>
                        </a:spcAft>
                      </a:pPr>
                      <a:r>
                        <a:rPr lang="tr-TR" sz="1800" dirty="0">
                          <a:effectLst/>
                        </a:rPr>
                        <a:t>4-İstihdam, girişimcilik ve mesleki eğitim</a:t>
                      </a:r>
                    </a:p>
                    <a:p>
                      <a:pPr>
                        <a:spcAft>
                          <a:spcPts val="0"/>
                        </a:spcAft>
                      </a:pPr>
                      <a:r>
                        <a:rPr lang="tr-TR" sz="1800" dirty="0">
                          <a:effectLst/>
                        </a:rPr>
                        <a:t>5-Dezavantajlı gençler ve sosyal içerme</a:t>
                      </a:r>
                    </a:p>
                    <a:p>
                      <a:pPr>
                        <a:spcAft>
                          <a:spcPts val="0"/>
                        </a:spcAft>
                      </a:pPr>
                      <a:r>
                        <a:rPr lang="tr-TR" sz="1800" dirty="0">
                          <a:effectLst/>
                        </a:rPr>
                        <a:t>6-sağlık ve çevre</a:t>
                      </a:r>
                    </a:p>
                    <a:p>
                      <a:pPr>
                        <a:spcAft>
                          <a:spcPts val="0"/>
                        </a:spcAft>
                      </a:pPr>
                      <a:r>
                        <a:rPr lang="tr-TR" sz="1800" dirty="0">
                          <a:effectLst/>
                        </a:rPr>
                        <a:t>7-Demokratik katılım ve yurttaşlık bilinci</a:t>
                      </a:r>
                    </a:p>
                    <a:p>
                      <a:pPr>
                        <a:spcAft>
                          <a:spcPts val="0"/>
                        </a:spcAft>
                      </a:pPr>
                      <a:r>
                        <a:rPr lang="tr-TR" sz="1800" dirty="0">
                          <a:effectLst/>
                        </a:rPr>
                        <a:t>8-Kültür ve sanat</a:t>
                      </a:r>
                    </a:p>
                    <a:p>
                      <a:pPr>
                        <a:spcAft>
                          <a:spcPts val="0"/>
                        </a:spcAft>
                      </a:pPr>
                      <a:r>
                        <a:rPr lang="tr-TR" sz="1800" dirty="0">
                          <a:effectLst/>
                        </a:rPr>
                        <a:t>9-Bilim ve teknoloji</a:t>
                      </a:r>
                    </a:p>
                    <a:p>
                      <a:pPr>
                        <a:spcAft>
                          <a:spcPts val="0"/>
                        </a:spcAft>
                      </a:pPr>
                      <a:r>
                        <a:rPr lang="tr-TR" sz="1800" dirty="0">
                          <a:effectLst/>
                        </a:rPr>
                        <a:t>10-Uluslararası alanda gençlik ve kültürlerarası diyalog</a:t>
                      </a:r>
                    </a:p>
                    <a:p>
                      <a:pPr>
                        <a:spcAft>
                          <a:spcPts val="0"/>
                        </a:spcAft>
                      </a:pPr>
                      <a:r>
                        <a:rPr lang="tr-TR" sz="1800" dirty="0">
                          <a:effectLst/>
                        </a:rPr>
                        <a:t>11-Serbest zamanların değerlendirilmesi</a:t>
                      </a:r>
                    </a:p>
                    <a:p>
                      <a:pPr>
                        <a:spcAft>
                          <a:spcPts val="0"/>
                        </a:spcAft>
                      </a:pPr>
                      <a:r>
                        <a:rPr lang="tr-TR" sz="1800" dirty="0">
                          <a:effectLst/>
                        </a:rPr>
                        <a:t>12-Gençlik bilgilendirmesi</a:t>
                      </a:r>
                    </a:p>
                    <a:p>
                      <a:pPr>
                        <a:spcAft>
                          <a:spcPts val="0"/>
                        </a:spcAft>
                      </a:pPr>
                      <a:r>
                        <a:rPr lang="tr-TR" sz="1800" dirty="0">
                          <a:effectLst/>
                        </a:rPr>
                        <a:t>13-Gönüllülük ve hareketlilik</a:t>
                      </a:r>
                    </a:p>
                    <a:p>
                      <a:pPr algn="ctr">
                        <a:lnSpc>
                          <a:spcPct val="150000"/>
                        </a:lnSpc>
                        <a:spcAft>
                          <a:spcPts val="0"/>
                        </a:spcAft>
                      </a:pPr>
                      <a:r>
                        <a:rPr lang="tr-TR" sz="1800" dirty="0">
                          <a:effectLst/>
                        </a:rPr>
                        <a:t> </a:t>
                      </a:r>
                      <a:endParaRPr lang="tr-TR" sz="18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tr-TR" sz="1800" dirty="0">
                          <a:effectLst/>
                        </a:rPr>
                        <a:t> </a:t>
                      </a:r>
                    </a:p>
                    <a:p>
                      <a:pPr>
                        <a:spcAft>
                          <a:spcPts val="0"/>
                        </a:spcAft>
                      </a:pPr>
                      <a:r>
                        <a:rPr lang="tr-TR" sz="1800" dirty="0">
                          <a:effectLst/>
                        </a:rPr>
                        <a:t> </a:t>
                      </a:r>
                    </a:p>
                    <a:p>
                      <a:pPr>
                        <a:spcAft>
                          <a:spcPts val="0"/>
                        </a:spcAft>
                      </a:pPr>
                      <a:r>
                        <a:rPr lang="tr-TR" sz="1800" dirty="0">
                          <a:effectLst/>
                        </a:rPr>
                        <a:t>1-Spor Yönetimi</a:t>
                      </a:r>
                    </a:p>
                    <a:p>
                      <a:pPr>
                        <a:spcAft>
                          <a:spcPts val="0"/>
                        </a:spcAft>
                      </a:pPr>
                      <a:r>
                        <a:rPr lang="tr-TR" sz="1800" dirty="0">
                          <a:effectLst/>
                        </a:rPr>
                        <a:t>2-Spor kültürü ve herkes için spor</a:t>
                      </a:r>
                    </a:p>
                    <a:p>
                      <a:pPr>
                        <a:spcAft>
                          <a:spcPts val="0"/>
                        </a:spcAft>
                      </a:pPr>
                      <a:r>
                        <a:rPr lang="tr-TR" sz="1800" dirty="0">
                          <a:effectLst/>
                        </a:rPr>
                        <a:t>3-Elit sporcu yetiştirmek</a:t>
                      </a:r>
                    </a:p>
                    <a:p>
                      <a:pPr>
                        <a:spcAft>
                          <a:spcPts val="0"/>
                        </a:spcAft>
                      </a:pPr>
                      <a:r>
                        <a:rPr lang="tr-TR" sz="1800" dirty="0">
                          <a:effectLst/>
                        </a:rPr>
                        <a:t>4-Spor hukuku</a:t>
                      </a:r>
                    </a:p>
                    <a:p>
                      <a:pPr>
                        <a:spcAft>
                          <a:spcPts val="0"/>
                        </a:spcAft>
                      </a:pPr>
                      <a:r>
                        <a:rPr lang="tr-TR" sz="1800" dirty="0">
                          <a:effectLst/>
                        </a:rPr>
                        <a:t>5-Engelliler ve spor</a:t>
                      </a:r>
                    </a:p>
                    <a:p>
                      <a:pPr>
                        <a:spcAft>
                          <a:spcPts val="0"/>
                        </a:spcAft>
                      </a:pPr>
                      <a:r>
                        <a:rPr lang="tr-TR" sz="1800" dirty="0">
                          <a:effectLst/>
                        </a:rPr>
                        <a:t>6-Sporcu sağlığı</a:t>
                      </a:r>
                    </a:p>
                    <a:p>
                      <a:pPr>
                        <a:spcAft>
                          <a:spcPts val="0"/>
                        </a:spcAft>
                      </a:pPr>
                      <a:r>
                        <a:rPr lang="tr-TR" sz="1800" dirty="0">
                          <a:effectLst/>
                        </a:rPr>
                        <a:t>7-Uluslararası spor organizasyonları ve olimpiyatlar</a:t>
                      </a:r>
                    </a:p>
                    <a:p>
                      <a:pPr algn="ctr">
                        <a:lnSpc>
                          <a:spcPct val="150000"/>
                        </a:lnSpc>
                        <a:spcAft>
                          <a:spcPts val="0"/>
                        </a:spcAft>
                      </a:pPr>
                      <a:r>
                        <a:rPr lang="tr-TR" sz="1800" dirty="0">
                          <a:effectLst/>
                        </a:rPr>
                        <a:t> </a:t>
                      </a:r>
                      <a:endParaRPr lang="tr-TR" sz="18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36211302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76EA792-933D-4983-B7ED-32820DC3351C}"/>
              </a:ext>
            </a:extLst>
          </p:cNvPr>
          <p:cNvSpPr>
            <a:spLocks noGrp="1"/>
          </p:cNvSpPr>
          <p:nvPr>
            <p:ph type="title"/>
          </p:nvPr>
        </p:nvSpPr>
        <p:spPr>
          <a:xfrm>
            <a:off x="1371600" y="109025"/>
            <a:ext cx="9601200" cy="552157"/>
          </a:xfrm>
        </p:spPr>
        <p:txBody>
          <a:bodyPr>
            <a:normAutofit/>
          </a:bodyPr>
          <a:lstStyle/>
          <a:p>
            <a:pPr algn="ctr"/>
            <a:r>
              <a:rPr lang="tr-TR" sz="2800" b="1" dirty="0"/>
              <a:t>Spor Temel Politika Alanları</a:t>
            </a:r>
          </a:p>
        </p:txBody>
      </p:sp>
      <p:sp>
        <p:nvSpPr>
          <p:cNvPr id="3" name="İçerik Yer Tutucusu 2">
            <a:extLst>
              <a:ext uri="{FF2B5EF4-FFF2-40B4-BE49-F238E27FC236}">
                <a16:creationId xmlns:a16="http://schemas.microsoft.com/office/drawing/2014/main" id="{C3076CE1-3F93-4552-BA7B-C7472C01206F}"/>
              </a:ext>
            </a:extLst>
          </p:cNvPr>
          <p:cNvSpPr>
            <a:spLocks noGrp="1"/>
          </p:cNvSpPr>
          <p:nvPr>
            <p:ph idx="1"/>
          </p:nvPr>
        </p:nvSpPr>
        <p:spPr>
          <a:xfrm>
            <a:off x="1118382" y="661181"/>
            <a:ext cx="9601200" cy="5964701"/>
          </a:xfrm>
        </p:spPr>
        <p:txBody>
          <a:bodyPr>
            <a:normAutofit fontScale="25000" lnSpcReduction="20000"/>
          </a:bodyPr>
          <a:lstStyle/>
          <a:p>
            <a:pPr marL="0" indent="0">
              <a:lnSpc>
                <a:spcPct val="120000"/>
              </a:lnSpc>
              <a:spcBef>
                <a:spcPts val="0"/>
              </a:spcBef>
              <a:spcAft>
                <a:spcPts val="0"/>
              </a:spcAft>
              <a:buNone/>
            </a:pPr>
            <a:r>
              <a:rPr lang="tr-TR" sz="6400" b="1" dirty="0">
                <a:latin typeface="Arial" panose="020B0604020202020204" pitchFamily="34" charset="0"/>
                <a:cs typeface="Arial" panose="020B0604020202020204" pitchFamily="34" charset="0"/>
              </a:rPr>
              <a:t>1. SPOR YÖNETİMİ   </a:t>
            </a:r>
          </a:p>
          <a:p>
            <a:pPr marL="0" lvl="0" indent="0">
              <a:lnSpc>
                <a:spcPct val="120000"/>
              </a:lnSpc>
              <a:spcBef>
                <a:spcPts val="0"/>
              </a:spcBef>
              <a:spcAft>
                <a:spcPts val="0"/>
              </a:spcAft>
              <a:buNone/>
            </a:pPr>
            <a:r>
              <a:rPr lang="tr-TR" sz="6400" dirty="0">
                <a:latin typeface="Arial" panose="020B0604020202020204" pitchFamily="34" charset="0"/>
                <a:cs typeface="Arial" panose="020B0604020202020204" pitchFamily="34" charset="0"/>
              </a:rPr>
              <a:t>1.Sporla ilgili kurum ve kuruluşlar arasında işbirliğinin geliştirilmesi.</a:t>
            </a:r>
          </a:p>
          <a:p>
            <a:pPr marL="0" lvl="0" indent="0">
              <a:lnSpc>
                <a:spcPct val="120000"/>
              </a:lnSpc>
              <a:spcBef>
                <a:spcPts val="0"/>
              </a:spcBef>
              <a:spcAft>
                <a:spcPts val="0"/>
              </a:spcAft>
              <a:buNone/>
            </a:pPr>
            <a:r>
              <a:rPr lang="tr-TR" sz="6400" dirty="0">
                <a:latin typeface="Arial" panose="020B0604020202020204" pitchFamily="34" charset="0"/>
                <a:cs typeface="Arial" panose="020B0604020202020204" pitchFamily="34" charset="0"/>
              </a:rPr>
              <a:t>2.Yerel yönetimlerde sporun desteklenmesi.</a:t>
            </a:r>
          </a:p>
          <a:p>
            <a:pPr marL="0" lvl="0" indent="0">
              <a:lnSpc>
                <a:spcPct val="120000"/>
              </a:lnSpc>
              <a:spcBef>
                <a:spcPts val="0"/>
              </a:spcBef>
              <a:spcAft>
                <a:spcPts val="0"/>
              </a:spcAft>
              <a:buNone/>
            </a:pPr>
            <a:r>
              <a:rPr lang="tr-TR" sz="6400" dirty="0">
                <a:latin typeface="Arial" panose="020B0604020202020204" pitchFamily="34" charset="0"/>
                <a:cs typeface="Arial" panose="020B0604020202020204" pitchFamily="34" charset="0"/>
              </a:rPr>
              <a:t>3.Spor federasyonlarının yapılanması.</a:t>
            </a:r>
          </a:p>
          <a:p>
            <a:pPr marL="0" lvl="0" indent="0">
              <a:lnSpc>
                <a:spcPct val="120000"/>
              </a:lnSpc>
              <a:spcBef>
                <a:spcPts val="0"/>
              </a:spcBef>
              <a:spcAft>
                <a:spcPts val="0"/>
              </a:spcAft>
              <a:buNone/>
            </a:pPr>
            <a:r>
              <a:rPr lang="tr-TR" sz="6400" dirty="0">
                <a:latin typeface="Arial" panose="020B0604020202020204" pitchFamily="34" charset="0"/>
                <a:cs typeface="Arial" panose="020B0604020202020204" pitchFamily="34" charset="0"/>
              </a:rPr>
              <a:t>4.Spor kulüplerinin yeniden yapılanması.</a:t>
            </a:r>
          </a:p>
          <a:p>
            <a:pPr marL="0" indent="0">
              <a:lnSpc>
                <a:spcPct val="120000"/>
              </a:lnSpc>
              <a:spcBef>
                <a:spcPts val="0"/>
              </a:spcBef>
              <a:spcAft>
                <a:spcPts val="0"/>
              </a:spcAft>
              <a:buNone/>
            </a:pPr>
            <a:r>
              <a:rPr lang="tr-TR" sz="6400" dirty="0">
                <a:latin typeface="Arial" panose="020B0604020202020204" pitchFamily="34" charset="0"/>
                <a:cs typeface="Arial" panose="020B0604020202020204" pitchFamily="34" charset="0"/>
              </a:rPr>
              <a:t>5. Spor tesislerinin standartlara uygun olarak yapılması ve verimli kullanılması.</a:t>
            </a:r>
          </a:p>
          <a:p>
            <a:pPr marL="0" indent="0">
              <a:lnSpc>
                <a:spcPct val="120000"/>
              </a:lnSpc>
              <a:spcBef>
                <a:spcPts val="0"/>
              </a:spcBef>
              <a:spcAft>
                <a:spcPts val="0"/>
              </a:spcAft>
              <a:buNone/>
            </a:pPr>
            <a:r>
              <a:rPr lang="tr-TR" sz="6400" dirty="0">
                <a:latin typeface="Arial" panose="020B0604020202020204" pitchFamily="34" charset="0"/>
                <a:cs typeface="Arial" panose="020B0604020202020204" pitchFamily="34" charset="0"/>
              </a:rPr>
              <a:t>6. Sponsorluk ve spor ekonomisinin geliştirilmesi. </a:t>
            </a:r>
          </a:p>
          <a:p>
            <a:pPr marL="0" indent="0">
              <a:lnSpc>
                <a:spcPct val="120000"/>
              </a:lnSpc>
              <a:spcBef>
                <a:spcPts val="0"/>
              </a:spcBef>
              <a:spcAft>
                <a:spcPts val="0"/>
              </a:spcAft>
              <a:buNone/>
            </a:pPr>
            <a:r>
              <a:rPr lang="tr-TR" sz="6400" dirty="0">
                <a:latin typeface="Arial" panose="020B0604020202020204" pitchFamily="34" charset="0"/>
                <a:cs typeface="Arial" panose="020B0604020202020204" pitchFamily="34" charset="0"/>
              </a:rPr>
              <a:t>7. Sporun geliştirilmesinde ve yaygınlaştırılmasında medyanın etkin şekilde kullanılması.</a:t>
            </a:r>
          </a:p>
          <a:p>
            <a:pPr marL="0" indent="0">
              <a:lnSpc>
                <a:spcPct val="120000"/>
              </a:lnSpc>
              <a:spcBef>
                <a:spcPts val="0"/>
              </a:spcBef>
              <a:spcAft>
                <a:spcPts val="0"/>
              </a:spcAft>
              <a:buNone/>
            </a:pPr>
            <a:endParaRPr lang="tr-TR" sz="6400" b="1" dirty="0">
              <a:latin typeface="Arial" panose="020B0604020202020204" pitchFamily="34" charset="0"/>
              <a:cs typeface="Arial" panose="020B0604020202020204" pitchFamily="34" charset="0"/>
            </a:endParaRPr>
          </a:p>
          <a:p>
            <a:pPr marL="0" indent="0">
              <a:lnSpc>
                <a:spcPct val="120000"/>
              </a:lnSpc>
              <a:spcBef>
                <a:spcPts val="0"/>
              </a:spcBef>
              <a:spcAft>
                <a:spcPts val="0"/>
              </a:spcAft>
              <a:buNone/>
            </a:pPr>
            <a:r>
              <a:rPr lang="tr-TR" sz="6400" b="1" dirty="0">
                <a:latin typeface="Arial" panose="020B0604020202020204" pitchFamily="34" charset="0"/>
                <a:cs typeface="Arial" panose="020B0604020202020204" pitchFamily="34" charset="0"/>
              </a:rPr>
              <a:t>2. SPOR KÜLTÜRÜ VE HERKES İÇİN SPOR </a:t>
            </a:r>
          </a:p>
          <a:p>
            <a:pPr marL="0" indent="0">
              <a:lnSpc>
                <a:spcPct val="120000"/>
              </a:lnSpc>
              <a:spcBef>
                <a:spcPts val="0"/>
              </a:spcBef>
              <a:spcAft>
                <a:spcPts val="0"/>
              </a:spcAft>
              <a:buNone/>
            </a:pPr>
            <a:r>
              <a:rPr lang="tr-TR" sz="6400" dirty="0">
                <a:latin typeface="Arial" panose="020B0604020202020204" pitchFamily="34" charset="0"/>
                <a:cs typeface="Arial" panose="020B0604020202020204" pitchFamily="34" charset="0"/>
              </a:rPr>
              <a:t>1. Eğitim ve öğretim kurumlarında sporun geliştirilmesi ve yaygınlaştırılması.</a:t>
            </a:r>
          </a:p>
          <a:p>
            <a:pPr marL="0" indent="0">
              <a:lnSpc>
                <a:spcPct val="120000"/>
              </a:lnSpc>
              <a:spcBef>
                <a:spcPts val="0"/>
              </a:spcBef>
              <a:spcAft>
                <a:spcPts val="0"/>
              </a:spcAft>
              <a:buNone/>
            </a:pPr>
            <a:r>
              <a:rPr lang="tr-TR" sz="6400" dirty="0">
                <a:latin typeface="Arial" panose="020B0604020202020204" pitchFamily="34" charset="0"/>
                <a:cs typeface="Arial" panose="020B0604020202020204" pitchFamily="34" charset="0"/>
              </a:rPr>
              <a:t>2. Yaşam boyu sporun yaygınlaştırılması.</a:t>
            </a:r>
          </a:p>
          <a:p>
            <a:pPr marL="0" indent="0">
              <a:lnSpc>
                <a:spcPct val="120000"/>
              </a:lnSpc>
              <a:spcBef>
                <a:spcPts val="0"/>
              </a:spcBef>
              <a:spcAft>
                <a:spcPts val="0"/>
              </a:spcAft>
              <a:buNone/>
            </a:pPr>
            <a:r>
              <a:rPr lang="tr-TR" sz="6400" dirty="0">
                <a:latin typeface="Arial" panose="020B0604020202020204" pitchFamily="34" charset="0"/>
                <a:cs typeface="Arial" panose="020B0604020202020204" pitchFamily="34" charset="0"/>
              </a:rPr>
              <a:t>3. Seyirci kültürünün kazandırılması.</a:t>
            </a:r>
          </a:p>
          <a:p>
            <a:pPr marL="0" indent="0">
              <a:lnSpc>
                <a:spcPct val="120000"/>
              </a:lnSpc>
              <a:spcBef>
                <a:spcPts val="0"/>
              </a:spcBef>
              <a:spcAft>
                <a:spcPts val="0"/>
              </a:spcAft>
              <a:buNone/>
            </a:pPr>
            <a:endParaRPr lang="tr-TR" sz="6400" dirty="0">
              <a:latin typeface="Arial" panose="020B0604020202020204" pitchFamily="34" charset="0"/>
              <a:cs typeface="Arial" panose="020B0604020202020204" pitchFamily="34" charset="0"/>
            </a:endParaRPr>
          </a:p>
          <a:p>
            <a:pPr marL="0" indent="0">
              <a:lnSpc>
                <a:spcPct val="120000"/>
              </a:lnSpc>
              <a:spcBef>
                <a:spcPts val="0"/>
              </a:spcBef>
              <a:spcAft>
                <a:spcPts val="0"/>
              </a:spcAft>
              <a:buNone/>
            </a:pPr>
            <a:r>
              <a:rPr lang="tr-TR" sz="6400" b="1" dirty="0">
                <a:latin typeface="Arial" panose="020B0604020202020204" pitchFamily="34" charset="0"/>
                <a:cs typeface="Arial" panose="020B0604020202020204" pitchFamily="34" charset="0"/>
              </a:rPr>
              <a:t>3. ELİT SPORCU YETİŞTİRMEK</a:t>
            </a:r>
          </a:p>
          <a:p>
            <a:pPr marL="0" indent="0">
              <a:lnSpc>
                <a:spcPct val="120000"/>
              </a:lnSpc>
              <a:spcBef>
                <a:spcPts val="0"/>
              </a:spcBef>
              <a:spcAft>
                <a:spcPts val="0"/>
              </a:spcAft>
              <a:buNone/>
            </a:pPr>
            <a:r>
              <a:rPr lang="tr-TR" sz="6400" dirty="0">
                <a:latin typeface="Arial" panose="020B0604020202020204" pitchFamily="34" charset="0"/>
                <a:cs typeface="Arial" panose="020B0604020202020204" pitchFamily="34" charset="0"/>
              </a:rPr>
              <a:t>1. Uzman ve nitelikli teknik eleman yetiştirilmesi.</a:t>
            </a:r>
          </a:p>
          <a:p>
            <a:pPr marL="0" indent="0">
              <a:lnSpc>
                <a:spcPct val="120000"/>
              </a:lnSpc>
              <a:spcBef>
                <a:spcPts val="0"/>
              </a:spcBef>
              <a:spcAft>
                <a:spcPts val="0"/>
              </a:spcAft>
              <a:buNone/>
            </a:pPr>
            <a:r>
              <a:rPr lang="tr-TR" sz="6400" dirty="0">
                <a:latin typeface="Arial" panose="020B0604020202020204" pitchFamily="34" charset="0"/>
                <a:cs typeface="Arial" panose="020B0604020202020204" pitchFamily="34" charset="0"/>
              </a:rPr>
              <a:t>2. Ülke genelinde genel sportif yetenek taraması yapılması ve sportif potansiyel haritasının hazırlanması.</a:t>
            </a:r>
          </a:p>
          <a:p>
            <a:pPr marL="0" indent="0">
              <a:lnSpc>
                <a:spcPct val="120000"/>
              </a:lnSpc>
              <a:spcBef>
                <a:spcPts val="0"/>
              </a:spcBef>
              <a:spcAft>
                <a:spcPts val="0"/>
              </a:spcAft>
              <a:buNone/>
            </a:pPr>
            <a:r>
              <a:rPr lang="tr-TR" sz="6400" dirty="0">
                <a:latin typeface="Arial" panose="020B0604020202020204" pitchFamily="34" charset="0"/>
                <a:cs typeface="Arial" panose="020B0604020202020204" pitchFamily="34" charset="0"/>
              </a:rPr>
              <a:t>3.  Yüksek performanslı sporcu yetiştirilmesi.</a:t>
            </a:r>
          </a:p>
          <a:p>
            <a:pPr marL="0" indent="0">
              <a:lnSpc>
                <a:spcPct val="120000"/>
              </a:lnSpc>
              <a:spcBef>
                <a:spcPts val="0"/>
              </a:spcBef>
              <a:spcAft>
                <a:spcPts val="0"/>
              </a:spcAft>
              <a:buNone/>
            </a:pPr>
            <a:r>
              <a:rPr lang="tr-TR" sz="6400" dirty="0">
                <a:latin typeface="Arial" panose="020B0604020202020204" pitchFamily="34" charset="0"/>
                <a:cs typeface="Arial" panose="020B0604020202020204" pitchFamily="34" charset="0"/>
              </a:rPr>
              <a:t>4. Başarının ödüllendirilmesi ve teşvik programlarının geliştirilmesi.</a:t>
            </a:r>
          </a:p>
          <a:p>
            <a:pPr marL="0" indent="0">
              <a:lnSpc>
                <a:spcPct val="120000"/>
              </a:lnSpc>
              <a:spcBef>
                <a:spcPts val="0"/>
              </a:spcBef>
              <a:spcAft>
                <a:spcPts val="0"/>
              </a:spcAft>
              <a:buNone/>
            </a:pPr>
            <a:endParaRPr lang="tr-TR" sz="6400" dirty="0">
              <a:latin typeface="Arial" panose="020B0604020202020204" pitchFamily="34" charset="0"/>
              <a:cs typeface="Arial" panose="020B0604020202020204" pitchFamily="34" charset="0"/>
            </a:endParaRPr>
          </a:p>
          <a:p>
            <a:pPr marL="0" indent="0">
              <a:lnSpc>
                <a:spcPct val="120000"/>
              </a:lnSpc>
              <a:spcBef>
                <a:spcPts val="0"/>
              </a:spcBef>
              <a:spcAft>
                <a:spcPts val="0"/>
              </a:spcAft>
              <a:buNone/>
            </a:pPr>
            <a:r>
              <a:rPr lang="tr-TR" sz="6400" b="1" dirty="0">
                <a:latin typeface="Arial" panose="020B0604020202020204" pitchFamily="34" charset="0"/>
                <a:cs typeface="Arial" panose="020B0604020202020204" pitchFamily="34" charset="0"/>
              </a:rPr>
              <a:t>4. SPOR HUKUKU </a:t>
            </a:r>
          </a:p>
          <a:p>
            <a:pPr marL="0" indent="0">
              <a:lnSpc>
                <a:spcPct val="120000"/>
              </a:lnSpc>
              <a:spcBef>
                <a:spcPts val="0"/>
              </a:spcBef>
              <a:spcAft>
                <a:spcPts val="0"/>
              </a:spcAft>
              <a:buNone/>
            </a:pPr>
            <a:r>
              <a:rPr lang="tr-TR" sz="6400" dirty="0">
                <a:latin typeface="Arial" panose="020B0604020202020204" pitchFamily="34" charset="0"/>
                <a:cs typeface="Arial" panose="020B0604020202020204" pitchFamily="34" charset="0"/>
              </a:rPr>
              <a:t>1. Sporcu haklarının korunması.</a:t>
            </a:r>
          </a:p>
          <a:p>
            <a:pPr marL="0" indent="0">
              <a:lnSpc>
                <a:spcPct val="120000"/>
              </a:lnSpc>
              <a:spcBef>
                <a:spcPts val="0"/>
              </a:spcBef>
              <a:spcAft>
                <a:spcPts val="0"/>
              </a:spcAft>
              <a:buNone/>
            </a:pPr>
            <a:r>
              <a:rPr lang="tr-TR" sz="6400" dirty="0">
                <a:latin typeface="Arial" panose="020B0604020202020204" pitchFamily="34" charset="0"/>
                <a:cs typeface="Arial" panose="020B0604020202020204" pitchFamily="34" charset="0"/>
              </a:rPr>
              <a:t>2. Sporda şiddetin ve düzensizliğin önlenmesi. </a:t>
            </a:r>
          </a:p>
          <a:p>
            <a:pPr marL="0" indent="0">
              <a:lnSpc>
                <a:spcPct val="120000"/>
              </a:lnSpc>
              <a:spcBef>
                <a:spcPts val="0"/>
              </a:spcBef>
              <a:spcAft>
                <a:spcPts val="0"/>
              </a:spcAft>
              <a:buNone/>
            </a:pPr>
            <a:r>
              <a:rPr lang="tr-TR" sz="6400" b="1" dirty="0">
                <a:latin typeface="Arial" panose="020B0604020202020204" pitchFamily="34" charset="0"/>
                <a:cs typeface="Arial" panose="020B0604020202020204" pitchFamily="34" charset="0"/>
              </a:rPr>
              <a:t> </a:t>
            </a:r>
            <a:endParaRPr lang="tr-TR" sz="6400" dirty="0">
              <a:latin typeface="Arial" panose="020B0604020202020204" pitchFamily="34" charset="0"/>
              <a:cs typeface="Arial" panose="020B0604020202020204" pitchFamily="34" charset="0"/>
            </a:endParaRPr>
          </a:p>
          <a:p>
            <a:endParaRPr lang="tr-TR" dirty="0"/>
          </a:p>
        </p:txBody>
      </p:sp>
    </p:spTree>
    <p:extLst>
      <p:ext uri="{BB962C8B-B14F-4D97-AF65-F5344CB8AC3E}">
        <p14:creationId xmlns:p14="http://schemas.microsoft.com/office/powerpoint/2010/main" val="19273825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a:extLst>
              <a:ext uri="{FF2B5EF4-FFF2-40B4-BE49-F238E27FC236}">
                <a16:creationId xmlns:a16="http://schemas.microsoft.com/office/drawing/2014/main" id="{15C21CC4-37C4-4133-82A1-B25071C2B1B2}"/>
              </a:ext>
            </a:extLst>
          </p:cNvPr>
          <p:cNvSpPr/>
          <p:nvPr/>
        </p:nvSpPr>
        <p:spPr>
          <a:xfrm>
            <a:off x="4823085" y="107239"/>
            <a:ext cx="2827184" cy="369332"/>
          </a:xfrm>
          <a:prstGeom prst="rect">
            <a:avLst/>
          </a:prstGeom>
        </p:spPr>
        <p:txBody>
          <a:bodyPr wrap="none">
            <a:spAutoFit/>
          </a:bodyPr>
          <a:lstStyle/>
          <a:p>
            <a:r>
              <a:rPr lang="tr-TR" b="1" dirty="0"/>
              <a:t>Spor Temel Politika Alanları</a:t>
            </a:r>
            <a:endParaRPr lang="tr-TR" dirty="0"/>
          </a:p>
        </p:txBody>
      </p:sp>
      <p:sp>
        <p:nvSpPr>
          <p:cNvPr id="5" name="Dikdörtgen 4">
            <a:extLst>
              <a:ext uri="{FF2B5EF4-FFF2-40B4-BE49-F238E27FC236}">
                <a16:creationId xmlns:a16="http://schemas.microsoft.com/office/drawing/2014/main" id="{6DE670CF-8BE1-4542-AB27-A948C4E2268B}"/>
              </a:ext>
            </a:extLst>
          </p:cNvPr>
          <p:cNvSpPr/>
          <p:nvPr/>
        </p:nvSpPr>
        <p:spPr>
          <a:xfrm>
            <a:off x="815926" y="889843"/>
            <a:ext cx="11376074" cy="5355312"/>
          </a:xfrm>
          <a:prstGeom prst="rect">
            <a:avLst/>
          </a:prstGeom>
        </p:spPr>
        <p:txBody>
          <a:bodyPr wrap="square">
            <a:spAutoFit/>
          </a:bodyPr>
          <a:lstStyle/>
          <a:p>
            <a:pPr indent="450215" algn="just">
              <a:spcAft>
                <a:spcPts val="0"/>
              </a:spcAft>
            </a:pPr>
            <a:r>
              <a:rPr lang="tr-TR" b="1" dirty="0">
                <a:solidFill>
                  <a:srgbClr val="000000"/>
                </a:solidFill>
                <a:latin typeface="Arial" panose="020B0604020202020204" pitchFamily="34" charset="0"/>
                <a:ea typeface="Times New Roman" panose="02020603050405020304" pitchFamily="18" charset="0"/>
                <a:cs typeface="Arial" panose="020B0604020202020204" pitchFamily="34" charset="0"/>
              </a:rPr>
              <a:t>5. ENGELLİLER VE SPOR </a:t>
            </a:r>
          </a:p>
          <a:p>
            <a:pPr indent="450215" algn="just">
              <a:spcAft>
                <a:spcPts val="0"/>
              </a:spcAft>
            </a:pPr>
            <a:r>
              <a:rPr lang="tr-TR" dirty="0">
                <a:solidFill>
                  <a:srgbClr val="000000"/>
                </a:solidFill>
                <a:latin typeface="Arial" panose="020B0604020202020204" pitchFamily="34" charset="0"/>
                <a:ea typeface="Calibri" panose="020F0502020204030204" pitchFamily="34" charset="0"/>
                <a:cs typeface="Arial" panose="020B0604020202020204" pitchFamily="34" charset="0"/>
              </a:rPr>
              <a:t>1. Spor tesislerinin engellilerin erişimine uygun hale getirilmesi.</a:t>
            </a:r>
          </a:p>
          <a:p>
            <a:pPr indent="450215" algn="just">
              <a:spcAft>
                <a:spcPts val="0"/>
              </a:spcAft>
            </a:pPr>
            <a:r>
              <a:rPr lang="tr-TR" dirty="0">
                <a:solidFill>
                  <a:srgbClr val="000000"/>
                </a:solidFill>
                <a:latin typeface="Arial" panose="020B0604020202020204" pitchFamily="34" charset="0"/>
                <a:ea typeface="Calibri" panose="020F0502020204030204" pitchFamily="34" charset="0"/>
                <a:cs typeface="Arial" panose="020B0604020202020204" pitchFamily="34" charset="0"/>
              </a:rPr>
              <a:t>2. Engellilerin sportif performanslarının arttırılmasına yönelik çalışmaların yapılması.</a:t>
            </a:r>
          </a:p>
          <a:p>
            <a:pPr indent="450215" algn="just">
              <a:spcAft>
                <a:spcPts val="0"/>
              </a:spcAft>
              <a:tabLst>
                <a:tab pos="564515" algn="l"/>
              </a:tabLst>
            </a:pPr>
            <a:r>
              <a:rPr lang="tr-TR" dirty="0">
                <a:solidFill>
                  <a:srgbClr val="000000"/>
                </a:solidFill>
                <a:latin typeface="Arial" panose="020B0604020202020204" pitchFamily="34" charset="0"/>
                <a:ea typeface="Calibri" panose="020F0502020204030204" pitchFamily="34" charset="0"/>
                <a:cs typeface="Arial" panose="020B0604020202020204" pitchFamily="34" charset="0"/>
              </a:rPr>
              <a:t>3. Eğitim kurumlarında engellilere yönelik faaliyetlere yer verilmesi.</a:t>
            </a:r>
          </a:p>
          <a:p>
            <a:pPr indent="450215" algn="just">
              <a:spcAft>
                <a:spcPts val="0"/>
              </a:spcAft>
              <a:tabLst>
                <a:tab pos="771525" algn="l"/>
              </a:tabLst>
            </a:pPr>
            <a:r>
              <a:rPr lang="tr-TR" dirty="0">
                <a:solidFill>
                  <a:srgbClr val="000000"/>
                </a:solidFill>
                <a:latin typeface="Arial" panose="020B0604020202020204" pitchFamily="34" charset="0"/>
                <a:ea typeface="Calibri" panose="020F0502020204030204" pitchFamily="34" charset="0"/>
                <a:cs typeface="Arial" panose="020B0604020202020204" pitchFamily="34" charset="0"/>
              </a:rPr>
              <a:t>4. Engellilerin spor aracılığıyla </a:t>
            </a:r>
            <a:r>
              <a:rPr lang="tr-TR" dirty="0" err="1">
                <a:solidFill>
                  <a:srgbClr val="000000"/>
                </a:solidFill>
                <a:latin typeface="Arial" panose="020B0604020202020204" pitchFamily="34" charset="0"/>
                <a:ea typeface="Calibri" panose="020F0502020204030204" pitchFamily="34" charset="0"/>
                <a:cs typeface="Arial" panose="020B0604020202020204" pitchFamily="34" charset="0"/>
              </a:rPr>
              <a:t>rehabilitesi</a:t>
            </a:r>
            <a:r>
              <a:rPr lang="tr-TR" dirty="0">
                <a:solidFill>
                  <a:srgbClr val="000000"/>
                </a:solidFill>
                <a:latin typeface="Arial" panose="020B0604020202020204" pitchFamily="34" charset="0"/>
                <a:ea typeface="Calibri" panose="020F0502020204030204" pitchFamily="34" charset="0"/>
                <a:cs typeface="Arial" panose="020B0604020202020204" pitchFamily="34" charset="0"/>
              </a:rPr>
              <a:t>.</a:t>
            </a:r>
          </a:p>
          <a:p>
            <a:pPr indent="450215" algn="just">
              <a:spcAft>
                <a:spcPts val="0"/>
              </a:spcAft>
            </a:pPr>
            <a:r>
              <a:rPr lang="tr-TR" b="1" dirty="0">
                <a:solidFill>
                  <a:srgbClr val="000000"/>
                </a:solidFill>
                <a:latin typeface="Arial" panose="020B0604020202020204" pitchFamily="34" charset="0"/>
                <a:ea typeface="PMingLiU" panose="02020500000000000000" pitchFamily="18" charset="-120"/>
                <a:cs typeface="Arial" panose="020B0604020202020204" pitchFamily="34" charset="0"/>
              </a:rPr>
              <a:t> </a:t>
            </a:r>
            <a:endParaRPr lang="tr-TR" b="1" dirty="0">
              <a:solidFill>
                <a:srgbClr val="000000"/>
              </a:solidFill>
              <a:latin typeface="Arial" panose="020B0604020202020204" pitchFamily="34" charset="0"/>
              <a:ea typeface="Times New Roman" panose="02020603050405020304" pitchFamily="18" charset="0"/>
              <a:cs typeface="Arial" panose="020B0604020202020204" pitchFamily="34" charset="0"/>
            </a:endParaRPr>
          </a:p>
          <a:p>
            <a:pPr indent="450215" algn="just">
              <a:spcAft>
                <a:spcPts val="0"/>
              </a:spcAft>
            </a:pPr>
            <a:r>
              <a:rPr lang="tr-TR" b="1" dirty="0">
                <a:solidFill>
                  <a:srgbClr val="000000"/>
                </a:solidFill>
                <a:latin typeface="Arial" panose="020B0604020202020204" pitchFamily="34" charset="0"/>
                <a:ea typeface="PMingLiU" panose="02020500000000000000" pitchFamily="18" charset="-120"/>
                <a:cs typeface="Arial" panose="020B0604020202020204" pitchFamily="34" charset="0"/>
              </a:rPr>
              <a:t>6. SPORCU SAĞLIĞI </a:t>
            </a:r>
            <a:endParaRPr lang="tr-TR" b="1" dirty="0">
              <a:solidFill>
                <a:srgbClr val="000000"/>
              </a:solidFill>
              <a:latin typeface="Arial" panose="020B0604020202020204" pitchFamily="34" charset="0"/>
              <a:ea typeface="Times New Roman" panose="02020603050405020304" pitchFamily="18" charset="0"/>
              <a:cs typeface="Arial" panose="020B0604020202020204" pitchFamily="34" charset="0"/>
            </a:endParaRPr>
          </a:p>
          <a:p>
            <a:pPr indent="450215" algn="just">
              <a:spcAft>
                <a:spcPts val="0"/>
              </a:spcAft>
            </a:pPr>
            <a:r>
              <a:rPr lang="tr-TR" dirty="0">
                <a:solidFill>
                  <a:srgbClr val="000000"/>
                </a:solidFill>
                <a:latin typeface="Arial" panose="020B0604020202020204" pitchFamily="34" charset="0"/>
                <a:ea typeface="Calibri" panose="020F0502020204030204" pitchFamily="34" charset="0"/>
                <a:cs typeface="Arial" panose="020B0604020202020204" pitchFamily="34" charset="0"/>
              </a:rPr>
              <a:t>1. Sporcuların sağlıklı bir şekilde spora katılımının sağlanması.</a:t>
            </a:r>
          </a:p>
          <a:p>
            <a:pPr indent="450215" algn="just">
              <a:spcAft>
                <a:spcPts val="0"/>
              </a:spcAft>
            </a:pPr>
            <a:r>
              <a:rPr lang="tr-TR" dirty="0">
                <a:latin typeface="Arial" panose="020B0604020202020204" pitchFamily="34" charset="0"/>
                <a:ea typeface="PMingLiU" panose="02020500000000000000" pitchFamily="18" charset="-120"/>
                <a:cs typeface="Arial" panose="020B0604020202020204" pitchFamily="34" charset="0"/>
              </a:rPr>
              <a:t>2. </a:t>
            </a:r>
            <a:r>
              <a:rPr lang="tr-TR" dirty="0">
                <a:latin typeface="Arial" panose="020B0604020202020204" pitchFamily="34" charset="0"/>
                <a:cs typeface="Arial" panose="020B0604020202020204" pitchFamily="34" charset="0"/>
              </a:rPr>
              <a:t>Spor yaralanmalarının önlenmesi ve tedavisinde gerekli tedbirlerin arttırılması.</a:t>
            </a:r>
          </a:p>
          <a:p>
            <a:pPr algn="just">
              <a:spcAft>
                <a:spcPts val="0"/>
              </a:spcAft>
              <a:tabLst>
                <a:tab pos="2764155" algn="l"/>
              </a:tabLst>
            </a:pPr>
            <a:r>
              <a:rPr lang="tr-TR" dirty="0">
                <a:latin typeface="Arial" panose="020B0604020202020204" pitchFamily="34" charset="0"/>
                <a:cs typeface="Arial" panose="020B0604020202020204" pitchFamily="34" charset="0"/>
              </a:rPr>
              <a:t>        </a:t>
            </a:r>
            <a:r>
              <a:rPr lang="tr-TR" dirty="0">
                <a:latin typeface="Arial" panose="020B0604020202020204" pitchFamily="34" charset="0"/>
                <a:ea typeface="PMingLiU" panose="02020500000000000000" pitchFamily="18" charset="-120"/>
                <a:cs typeface="Arial" panose="020B0604020202020204" pitchFamily="34" charset="0"/>
              </a:rPr>
              <a:t>3. </a:t>
            </a:r>
            <a:r>
              <a:rPr lang="tr-TR" dirty="0">
                <a:latin typeface="Arial" panose="020B0604020202020204" pitchFamily="34" charset="0"/>
                <a:cs typeface="Arial" panose="020B0604020202020204" pitchFamily="34" charset="0"/>
              </a:rPr>
              <a:t>Sporcu beslenmesi ve dopingle mücadelenin yaygınlaştırılması.</a:t>
            </a:r>
          </a:p>
          <a:p>
            <a:pPr algn="just">
              <a:spcAft>
                <a:spcPts val="0"/>
              </a:spcAft>
              <a:tabLst>
                <a:tab pos="2764155" algn="l"/>
              </a:tabLst>
            </a:pPr>
            <a:r>
              <a:rPr lang="tr-TR" b="1" dirty="0">
                <a:latin typeface="Arial" panose="020B0604020202020204" pitchFamily="34" charset="0"/>
                <a:cs typeface="Arial" panose="020B0604020202020204" pitchFamily="34" charset="0"/>
              </a:rPr>
              <a:t> </a:t>
            </a:r>
            <a:endParaRPr lang="tr-TR" dirty="0">
              <a:latin typeface="Arial" panose="020B0604020202020204" pitchFamily="34" charset="0"/>
              <a:cs typeface="Arial" panose="020B0604020202020204" pitchFamily="34" charset="0"/>
            </a:endParaRPr>
          </a:p>
          <a:p>
            <a:pPr algn="just">
              <a:spcAft>
                <a:spcPts val="0"/>
              </a:spcAft>
            </a:pPr>
            <a:r>
              <a:rPr lang="tr-TR" b="1" dirty="0">
                <a:solidFill>
                  <a:srgbClr val="000000"/>
                </a:solidFill>
                <a:latin typeface="Arial" panose="020B0604020202020204" pitchFamily="34" charset="0"/>
                <a:ea typeface="Times New Roman" panose="02020603050405020304" pitchFamily="18" charset="0"/>
                <a:cs typeface="Arial" panose="020B0604020202020204" pitchFamily="34" charset="0"/>
              </a:rPr>
              <a:t>      7. ULUSLARARASI SPOR ORGANİZASYONLARI VE OLİMPİYATLAR</a:t>
            </a:r>
          </a:p>
          <a:p>
            <a:pPr indent="450215" algn="just">
              <a:spcAft>
                <a:spcPts val="0"/>
              </a:spcAft>
            </a:pPr>
            <a:r>
              <a:rPr lang="tr-TR" dirty="0">
                <a:solidFill>
                  <a:srgbClr val="000000"/>
                </a:solidFill>
                <a:latin typeface="Arial" panose="020B0604020202020204" pitchFamily="34" charset="0"/>
                <a:ea typeface="Calibri" panose="020F0502020204030204" pitchFamily="34" charset="0"/>
                <a:cs typeface="Arial" panose="020B0604020202020204" pitchFamily="34" charset="0"/>
              </a:rPr>
              <a:t>1. İstanbul’un olimpiyat ve </a:t>
            </a:r>
            <a:r>
              <a:rPr lang="tr-TR" dirty="0" err="1">
                <a:solidFill>
                  <a:srgbClr val="000000"/>
                </a:solidFill>
                <a:latin typeface="Arial" panose="020B0604020202020204" pitchFamily="34" charset="0"/>
                <a:ea typeface="Calibri" panose="020F0502020204030204" pitchFamily="34" charset="0"/>
                <a:cs typeface="Arial" panose="020B0604020202020204" pitchFamily="34" charset="0"/>
              </a:rPr>
              <a:t>paralimpik</a:t>
            </a:r>
            <a:r>
              <a:rPr lang="tr-TR" dirty="0">
                <a:solidFill>
                  <a:srgbClr val="000000"/>
                </a:solidFill>
                <a:latin typeface="Arial" panose="020B0604020202020204" pitchFamily="34" charset="0"/>
                <a:ea typeface="Calibri" panose="020F0502020204030204" pitchFamily="34" charset="0"/>
                <a:cs typeface="Arial" panose="020B0604020202020204" pitchFamily="34" charset="0"/>
              </a:rPr>
              <a:t> oyunlarına adaylığıyla ilgili çalışmaların yürütülmesi.</a:t>
            </a:r>
          </a:p>
          <a:p>
            <a:pPr indent="450215" algn="just">
              <a:spcAft>
                <a:spcPts val="0"/>
              </a:spcAft>
            </a:pPr>
            <a:r>
              <a:rPr lang="tr-TR" dirty="0">
                <a:solidFill>
                  <a:srgbClr val="000000"/>
                </a:solidFill>
                <a:latin typeface="Arial" panose="020B0604020202020204" pitchFamily="34" charset="0"/>
                <a:ea typeface="Calibri" panose="020F0502020204030204" pitchFamily="34" charset="0"/>
                <a:cs typeface="Arial" panose="020B0604020202020204" pitchFamily="34" charset="0"/>
              </a:rPr>
              <a:t>2. Uluslararası spor organizasyonlarının ülke genelinde yapılmasına ilişkin çalışmaların sürdürülmesi.</a:t>
            </a:r>
          </a:p>
          <a:p>
            <a:pPr indent="450215" algn="just">
              <a:spcAft>
                <a:spcPts val="0"/>
              </a:spcAft>
            </a:pPr>
            <a:r>
              <a:rPr lang="tr-TR" dirty="0">
                <a:solidFill>
                  <a:srgbClr val="000000"/>
                </a:solidFill>
                <a:latin typeface="Arial" panose="020B0604020202020204" pitchFamily="34" charset="0"/>
                <a:ea typeface="Calibri" panose="020F0502020204030204" pitchFamily="34" charset="0"/>
                <a:cs typeface="Arial" panose="020B0604020202020204" pitchFamily="34" charset="0"/>
              </a:rPr>
              <a:t>3. Olimpiyatlar ve uluslararası spor organizasyonlarına katılım ve başarıda sporcuların en üst düzeyde performansa      </a:t>
            </a:r>
          </a:p>
          <a:p>
            <a:pPr indent="450215" algn="just">
              <a:spcAft>
                <a:spcPts val="0"/>
              </a:spcAft>
            </a:pPr>
            <a:r>
              <a:rPr lang="tr-TR" dirty="0">
                <a:solidFill>
                  <a:srgbClr val="000000"/>
                </a:solidFill>
                <a:latin typeface="Arial" panose="020B0604020202020204" pitchFamily="34" charset="0"/>
                <a:ea typeface="Calibri" panose="020F0502020204030204" pitchFamily="34" charset="0"/>
                <a:cs typeface="Arial" panose="020B0604020202020204" pitchFamily="34" charset="0"/>
              </a:rPr>
              <a:t>     ulaşmasını sağlayacak yapının oluşturulması.</a:t>
            </a:r>
          </a:p>
          <a:p>
            <a:pPr indent="450215" algn="just">
              <a:spcAft>
                <a:spcPts val="0"/>
              </a:spcAft>
            </a:pPr>
            <a:r>
              <a:rPr lang="tr-TR" dirty="0">
                <a:solidFill>
                  <a:srgbClr val="000000"/>
                </a:solidFill>
                <a:latin typeface="Arial" panose="020B0604020202020204" pitchFamily="34" charset="0"/>
                <a:ea typeface="Calibri" panose="020F0502020204030204" pitchFamily="34" charset="0"/>
                <a:cs typeface="Arial" panose="020B0604020202020204" pitchFamily="34" charset="0"/>
              </a:rPr>
              <a:t>4. Sporda gönüllülük sisteminin oluşturulması.</a:t>
            </a:r>
          </a:p>
          <a:p>
            <a:pPr>
              <a:spcAft>
                <a:spcPts val="0"/>
              </a:spcAft>
            </a:pPr>
            <a:r>
              <a:rPr lang="tr-TR" dirty="0">
                <a:solidFill>
                  <a:srgbClr val="000000"/>
                </a:solidFill>
                <a:latin typeface="Times New Roman" panose="02020603050405020304" pitchFamily="18" charset="0"/>
                <a:ea typeface="Calibri" panose="020F0502020204030204" pitchFamily="34" charset="0"/>
              </a:rPr>
              <a:t> </a:t>
            </a:r>
          </a:p>
        </p:txBody>
      </p:sp>
    </p:spTree>
    <p:extLst>
      <p:ext uri="{BB962C8B-B14F-4D97-AF65-F5344CB8AC3E}">
        <p14:creationId xmlns:p14="http://schemas.microsoft.com/office/powerpoint/2010/main" val="3977949105"/>
      </p:ext>
    </p:extLst>
  </p:cSld>
  <p:clrMapOvr>
    <a:masterClrMapping/>
  </p:clrMapOvr>
</p:sld>
</file>

<file path=ppt/theme/theme1.xml><?xml version="1.0" encoding="utf-8"?>
<a:theme xmlns:a="http://schemas.openxmlformats.org/drawingml/2006/main" name="Crop">
  <a:themeElements>
    <a:clrScheme name="Crop">
      <a:dk1>
        <a:sysClr val="windowText" lastClr="000000"/>
      </a:dk1>
      <a:lt1>
        <a:sysClr val="window" lastClr="FFFFFF"/>
      </a:lt1>
      <a:dk2>
        <a:srgbClr val="191B0E"/>
      </a:dk2>
      <a:lt2>
        <a:srgbClr val="EFEDE3"/>
      </a:lt2>
      <a:accent1>
        <a:srgbClr val="8C8D86"/>
      </a:accent1>
      <a:accent2>
        <a:srgbClr val="E6C069"/>
      </a:accent2>
      <a:accent3>
        <a:srgbClr val="897B61"/>
      </a:accent3>
      <a:accent4>
        <a:srgbClr val="8DAB8E"/>
      </a:accent4>
      <a:accent5>
        <a:srgbClr val="77A2BB"/>
      </a:accent5>
      <a:accent6>
        <a:srgbClr val="E28394"/>
      </a:accent6>
      <a:hlink>
        <a:srgbClr val="77A2BB"/>
      </a:hlink>
      <a:folHlink>
        <a:srgbClr val="957A99"/>
      </a:folHlink>
    </a:clrScheme>
    <a:fontScheme name="Crop">
      <a:maj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p" id="{EC9488ED-E761-4D60-9AC4-764D1FE2C171}" vid="{CE19780C-D67D-4C13-9DE9-A52BC3BA51B4}"/>
    </a:ext>
  </a:extLst>
</a:theme>
</file>

<file path=docProps/app.xml><?xml version="1.0" encoding="utf-8"?>
<Properties xmlns="http://schemas.openxmlformats.org/officeDocument/2006/extended-properties" xmlns:vt="http://schemas.openxmlformats.org/officeDocument/2006/docPropsVTypes">
  <Template>kırpılmış</Template>
  <TotalTime>146</TotalTime>
  <Words>1699</Words>
  <Application>Microsoft Office PowerPoint</Application>
  <PresentationFormat>Geniş ekran</PresentationFormat>
  <Paragraphs>423</Paragraphs>
  <Slides>14</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14</vt:i4>
      </vt:variant>
    </vt:vector>
  </HeadingPairs>
  <TitlesOfParts>
    <vt:vector size="19" baseType="lpstr">
      <vt:lpstr>Arial</vt:lpstr>
      <vt:lpstr>Franklin Gothic Book</vt:lpstr>
      <vt:lpstr>Times New Roman</vt:lpstr>
      <vt:lpstr>Wingdings</vt:lpstr>
      <vt:lpstr>Crop</vt:lpstr>
      <vt:lpstr>Gençlik ve Spor Bakanlığının görev ve yetkileri: </vt:lpstr>
      <vt:lpstr>Gençlik ve Spor Bakanlığı Hizmet birimleri : </vt:lpstr>
      <vt:lpstr>PowerPoint Sunusu</vt:lpstr>
      <vt:lpstr>Ulusal Gençlik ve Spor Politikası Belgesi</vt:lpstr>
      <vt:lpstr>Ulusal Gençlik ve Spor Politikası Belgesi</vt:lpstr>
      <vt:lpstr>ULUSAL GENÇLİK VE SPOR POLİTİKASI BELGESİ </vt:lpstr>
      <vt:lpstr>ULUSAL GENÇLİK VE SPOR POLİTİKASI BELGESİ </vt:lpstr>
      <vt:lpstr>Spor Temel Politika Alanları</vt:lpstr>
      <vt:lpstr>PowerPoint Sunusu</vt:lpstr>
      <vt:lpstr>SAYISAL VERİLERLE GÜNÜMÜZDE SPOR </vt:lpstr>
      <vt:lpstr>PowerPoint Sunusu</vt:lpstr>
      <vt:lpstr>Çizelge 4- Spor Hizmetleri  Müdürlüğü Faal Sporcu Sayıları </vt:lpstr>
      <vt:lpstr>Çizelge 5. SGM, TFF, MEB ve Spor kart Sahibi Lisanslı Sporcu Sayısı</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Oğuz Özbek</dc:creator>
  <cp:lastModifiedBy>Oğuz Özbek</cp:lastModifiedBy>
  <cp:revision>36</cp:revision>
  <dcterms:created xsi:type="dcterms:W3CDTF">2017-12-01T18:49:00Z</dcterms:created>
  <dcterms:modified xsi:type="dcterms:W3CDTF">2026-04-01T08:10:02Z</dcterms:modified>
</cp:coreProperties>
</file>