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449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414" r:id="rId11"/>
    <p:sldId id="417" r:id="rId12"/>
    <p:sldId id="418" r:id="rId13"/>
    <p:sldId id="430" r:id="rId14"/>
    <p:sldId id="433" r:id="rId15"/>
    <p:sldId id="436" r:id="rId16"/>
    <p:sldId id="366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6540E8-E645-462E-9BCD-A5F436B1F9CD}" v="21" dt="2024-01-15T11:58:20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4660"/>
  </p:normalViewPr>
  <p:slideViewPr>
    <p:cSldViewPr snapToGrid="0">
      <p:cViewPr varScale="1">
        <p:scale>
          <a:sx n="86" d="100"/>
          <a:sy n="86" d="100"/>
        </p:scale>
        <p:origin x="9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f Aksen" userId="26f0c40dae8a9dae" providerId="LiveId" clId="{086540E8-E645-462E-9BCD-A5F436B1F9CD}"/>
    <pc:docChg chg="undo custSel addSld delSld modSld">
      <pc:chgData name="Elif Aksen" userId="26f0c40dae8a9dae" providerId="LiveId" clId="{086540E8-E645-462E-9BCD-A5F436B1F9CD}" dt="2024-01-15T11:59:15.592" v="308" actId="47"/>
      <pc:docMkLst>
        <pc:docMk/>
      </pc:docMkLst>
      <pc:sldChg chg="del">
        <pc:chgData name="Elif Aksen" userId="26f0c40dae8a9dae" providerId="LiveId" clId="{086540E8-E645-462E-9BCD-A5F436B1F9CD}" dt="2024-01-15T11:59:13.346" v="301" actId="47"/>
        <pc:sldMkLst>
          <pc:docMk/>
          <pc:sldMk cId="3697839656" sldId="259"/>
        </pc:sldMkLst>
      </pc:sldChg>
      <pc:sldChg chg="del">
        <pc:chgData name="Elif Aksen" userId="26f0c40dae8a9dae" providerId="LiveId" clId="{086540E8-E645-462E-9BCD-A5F436B1F9CD}" dt="2024-01-15T11:59:13.002" v="300" actId="47"/>
        <pc:sldMkLst>
          <pc:docMk/>
          <pc:sldMk cId="3592953017" sldId="260"/>
        </pc:sldMkLst>
      </pc:sldChg>
      <pc:sldChg chg="del">
        <pc:chgData name="Elif Aksen" userId="26f0c40dae8a9dae" providerId="LiveId" clId="{086540E8-E645-462E-9BCD-A5F436B1F9CD}" dt="2024-01-15T11:59:12.283" v="298" actId="47"/>
        <pc:sldMkLst>
          <pc:docMk/>
          <pc:sldMk cId="2187503272" sldId="262"/>
        </pc:sldMkLst>
      </pc:sldChg>
      <pc:sldChg chg="del">
        <pc:chgData name="Elif Aksen" userId="26f0c40dae8a9dae" providerId="LiveId" clId="{086540E8-E645-462E-9BCD-A5F436B1F9CD}" dt="2024-01-15T11:59:10.560" v="294" actId="47"/>
        <pc:sldMkLst>
          <pc:docMk/>
          <pc:sldMk cId="2962163316" sldId="263"/>
        </pc:sldMkLst>
      </pc:sldChg>
      <pc:sldChg chg="del">
        <pc:chgData name="Elif Aksen" userId="26f0c40dae8a9dae" providerId="LiveId" clId="{086540E8-E645-462E-9BCD-A5F436B1F9CD}" dt="2024-01-15T11:59:15.592" v="308" actId="47"/>
        <pc:sldMkLst>
          <pc:docMk/>
          <pc:sldMk cId="3720216253" sldId="274"/>
        </pc:sldMkLst>
      </pc:sldChg>
      <pc:sldChg chg="del">
        <pc:chgData name="Elif Aksen" userId="26f0c40dae8a9dae" providerId="LiveId" clId="{086540E8-E645-462E-9BCD-A5F436B1F9CD}" dt="2024-01-15T11:59:15.293" v="307" actId="47"/>
        <pc:sldMkLst>
          <pc:docMk/>
          <pc:sldMk cId="385699731" sldId="275"/>
        </pc:sldMkLst>
      </pc:sldChg>
      <pc:sldChg chg="del">
        <pc:chgData name="Elif Aksen" userId="26f0c40dae8a9dae" providerId="LiveId" clId="{086540E8-E645-462E-9BCD-A5F436B1F9CD}" dt="2024-01-15T11:59:14.883" v="306" actId="47"/>
        <pc:sldMkLst>
          <pc:docMk/>
          <pc:sldMk cId="2760775235" sldId="276"/>
        </pc:sldMkLst>
      </pc:sldChg>
      <pc:sldChg chg="del">
        <pc:chgData name="Elif Aksen" userId="26f0c40dae8a9dae" providerId="LiveId" clId="{086540E8-E645-462E-9BCD-A5F436B1F9CD}" dt="2024-01-15T11:59:14.608" v="305" actId="47"/>
        <pc:sldMkLst>
          <pc:docMk/>
          <pc:sldMk cId="661394060" sldId="277"/>
        </pc:sldMkLst>
      </pc:sldChg>
      <pc:sldChg chg="del">
        <pc:chgData name="Elif Aksen" userId="26f0c40dae8a9dae" providerId="LiveId" clId="{086540E8-E645-462E-9BCD-A5F436B1F9CD}" dt="2024-01-15T11:59:14.288" v="304" actId="47"/>
        <pc:sldMkLst>
          <pc:docMk/>
          <pc:sldMk cId="1003164364" sldId="278"/>
        </pc:sldMkLst>
      </pc:sldChg>
      <pc:sldChg chg="del">
        <pc:chgData name="Elif Aksen" userId="26f0c40dae8a9dae" providerId="LiveId" clId="{086540E8-E645-462E-9BCD-A5F436B1F9CD}" dt="2024-01-15T11:59:13.973" v="303" actId="47"/>
        <pc:sldMkLst>
          <pc:docMk/>
          <pc:sldMk cId="113094473" sldId="279"/>
        </pc:sldMkLst>
      </pc:sldChg>
      <pc:sldChg chg="del">
        <pc:chgData name="Elif Aksen" userId="26f0c40dae8a9dae" providerId="LiveId" clId="{086540E8-E645-462E-9BCD-A5F436B1F9CD}" dt="2024-01-15T11:59:13.659" v="302" actId="47"/>
        <pc:sldMkLst>
          <pc:docMk/>
          <pc:sldMk cId="439763293" sldId="280"/>
        </pc:sldMkLst>
      </pc:sldChg>
      <pc:sldChg chg="del">
        <pc:chgData name="Elif Aksen" userId="26f0c40dae8a9dae" providerId="LiveId" clId="{086540E8-E645-462E-9BCD-A5F436B1F9CD}" dt="2024-01-15T11:59:12.642" v="299" actId="47"/>
        <pc:sldMkLst>
          <pc:docMk/>
          <pc:sldMk cId="550534249" sldId="281"/>
        </pc:sldMkLst>
      </pc:sldChg>
      <pc:sldChg chg="del">
        <pc:chgData name="Elif Aksen" userId="26f0c40dae8a9dae" providerId="LiveId" clId="{086540E8-E645-462E-9BCD-A5F436B1F9CD}" dt="2024-01-15T11:59:11.939" v="297" actId="47"/>
        <pc:sldMkLst>
          <pc:docMk/>
          <pc:sldMk cId="3216908987" sldId="282"/>
        </pc:sldMkLst>
      </pc:sldChg>
      <pc:sldChg chg="del">
        <pc:chgData name="Elif Aksen" userId="26f0c40dae8a9dae" providerId="LiveId" clId="{086540E8-E645-462E-9BCD-A5F436B1F9CD}" dt="2024-01-15T11:59:11.547" v="296" actId="47"/>
        <pc:sldMkLst>
          <pc:docMk/>
          <pc:sldMk cId="1986109774" sldId="284"/>
        </pc:sldMkLst>
      </pc:sldChg>
      <pc:sldChg chg="del">
        <pc:chgData name="Elif Aksen" userId="26f0c40dae8a9dae" providerId="LiveId" clId="{086540E8-E645-462E-9BCD-A5F436B1F9CD}" dt="2024-01-15T11:59:11.170" v="295" actId="47"/>
        <pc:sldMkLst>
          <pc:docMk/>
          <pc:sldMk cId="3182687168" sldId="285"/>
        </pc:sldMkLst>
      </pc:sldChg>
      <pc:sldChg chg="del">
        <pc:chgData name="Elif Aksen" userId="26f0c40dae8a9dae" providerId="LiveId" clId="{086540E8-E645-462E-9BCD-A5F436B1F9CD}" dt="2024-01-15T11:59:10.089" v="293" actId="47"/>
        <pc:sldMkLst>
          <pc:docMk/>
          <pc:sldMk cId="268027318" sldId="286"/>
        </pc:sldMkLst>
      </pc:sldChg>
      <pc:sldChg chg="del">
        <pc:chgData name="Elif Aksen" userId="26f0c40dae8a9dae" providerId="LiveId" clId="{086540E8-E645-462E-9BCD-A5F436B1F9CD}" dt="2024-01-15T11:59:09.573" v="292" actId="47"/>
        <pc:sldMkLst>
          <pc:docMk/>
          <pc:sldMk cId="1516054552" sldId="287"/>
        </pc:sldMkLst>
      </pc:sldChg>
      <pc:sldChg chg="del">
        <pc:chgData name="Elif Aksen" userId="26f0c40dae8a9dae" providerId="LiveId" clId="{086540E8-E645-462E-9BCD-A5F436B1F9CD}" dt="2024-01-15T11:59:09.120" v="291" actId="47"/>
        <pc:sldMkLst>
          <pc:docMk/>
          <pc:sldMk cId="3934028575" sldId="288"/>
        </pc:sldMkLst>
      </pc:sldChg>
      <pc:sldChg chg="del">
        <pc:chgData name="Elif Aksen" userId="26f0c40dae8a9dae" providerId="LiveId" clId="{086540E8-E645-462E-9BCD-A5F436B1F9CD}" dt="2024-01-15T11:58:54.708" v="270" actId="47"/>
        <pc:sldMkLst>
          <pc:docMk/>
          <pc:sldMk cId="0" sldId="328"/>
        </pc:sldMkLst>
      </pc:sldChg>
      <pc:sldChg chg="del">
        <pc:chgData name="Elif Aksen" userId="26f0c40dae8a9dae" providerId="LiveId" clId="{086540E8-E645-462E-9BCD-A5F436B1F9CD}" dt="2024-01-15T11:59:08.541" v="290" actId="47"/>
        <pc:sldMkLst>
          <pc:docMk/>
          <pc:sldMk cId="0" sldId="346"/>
        </pc:sldMkLst>
      </pc:sldChg>
      <pc:sldChg chg="del">
        <pc:chgData name="Elif Aksen" userId="26f0c40dae8a9dae" providerId="LiveId" clId="{086540E8-E645-462E-9BCD-A5F436B1F9CD}" dt="2024-01-15T11:59:07.804" v="289" actId="47"/>
        <pc:sldMkLst>
          <pc:docMk/>
          <pc:sldMk cId="3623563153" sldId="347"/>
        </pc:sldMkLst>
      </pc:sldChg>
      <pc:sldChg chg="del">
        <pc:chgData name="Elif Aksen" userId="26f0c40dae8a9dae" providerId="LiveId" clId="{086540E8-E645-462E-9BCD-A5F436B1F9CD}" dt="2024-01-15T11:59:07.303" v="288" actId="47"/>
        <pc:sldMkLst>
          <pc:docMk/>
          <pc:sldMk cId="2823937673" sldId="348"/>
        </pc:sldMkLst>
      </pc:sldChg>
      <pc:sldChg chg="del">
        <pc:chgData name="Elif Aksen" userId="26f0c40dae8a9dae" providerId="LiveId" clId="{086540E8-E645-462E-9BCD-A5F436B1F9CD}" dt="2024-01-15T11:59:06.770" v="287" actId="47"/>
        <pc:sldMkLst>
          <pc:docMk/>
          <pc:sldMk cId="1400160682" sldId="349"/>
        </pc:sldMkLst>
      </pc:sldChg>
      <pc:sldChg chg="del">
        <pc:chgData name="Elif Aksen" userId="26f0c40dae8a9dae" providerId="LiveId" clId="{086540E8-E645-462E-9BCD-A5F436B1F9CD}" dt="2024-01-15T11:59:06.173" v="286" actId="47"/>
        <pc:sldMkLst>
          <pc:docMk/>
          <pc:sldMk cId="3118555334" sldId="350"/>
        </pc:sldMkLst>
      </pc:sldChg>
      <pc:sldChg chg="del">
        <pc:chgData name="Elif Aksen" userId="26f0c40dae8a9dae" providerId="LiveId" clId="{086540E8-E645-462E-9BCD-A5F436B1F9CD}" dt="2024-01-15T11:59:05.594" v="285" actId="47"/>
        <pc:sldMkLst>
          <pc:docMk/>
          <pc:sldMk cId="3412726230" sldId="351"/>
        </pc:sldMkLst>
      </pc:sldChg>
      <pc:sldChg chg="del">
        <pc:chgData name="Elif Aksen" userId="26f0c40dae8a9dae" providerId="LiveId" clId="{086540E8-E645-462E-9BCD-A5F436B1F9CD}" dt="2024-01-15T11:59:05.170" v="284" actId="47"/>
        <pc:sldMkLst>
          <pc:docMk/>
          <pc:sldMk cId="1188020832" sldId="352"/>
        </pc:sldMkLst>
      </pc:sldChg>
      <pc:sldChg chg="del">
        <pc:chgData name="Elif Aksen" userId="26f0c40dae8a9dae" providerId="LiveId" clId="{086540E8-E645-462E-9BCD-A5F436B1F9CD}" dt="2024-01-15T11:59:04.685" v="283" actId="47"/>
        <pc:sldMkLst>
          <pc:docMk/>
          <pc:sldMk cId="1033409757" sldId="353"/>
        </pc:sldMkLst>
      </pc:sldChg>
      <pc:sldChg chg="del">
        <pc:chgData name="Elif Aksen" userId="26f0c40dae8a9dae" providerId="LiveId" clId="{086540E8-E645-462E-9BCD-A5F436B1F9CD}" dt="2024-01-15T11:59:04.230" v="282" actId="47"/>
        <pc:sldMkLst>
          <pc:docMk/>
          <pc:sldMk cId="1368503228" sldId="354"/>
        </pc:sldMkLst>
      </pc:sldChg>
      <pc:sldChg chg="del">
        <pc:chgData name="Elif Aksen" userId="26f0c40dae8a9dae" providerId="LiveId" clId="{086540E8-E645-462E-9BCD-A5F436B1F9CD}" dt="2024-01-15T11:59:03.714" v="281" actId="47"/>
        <pc:sldMkLst>
          <pc:docMk/>
          <pc:sldMk cId="4250227336" sldId="355"/>
        </pc:sldMkLst>
      </pc:sldChg>
      <pc:sldChg chg="del">
        <pc:chgData name="Elif Aksen" userId="26f0c40dae8a9dae" providerId="LiveId" clId="{086540E8-E645-462E-9BCD-A5F436B1F9CD}" dt="2024-01-15T11:59:03.118" v="280" actId="47"/>
        <pc:sldMkLst>
          <pc:docMk/>
          <pc:sldMk cId="2976769460" sldId="356"/>
        </pc:sldMkLst>
      </pc:sldChg>
      <pc:sldChg chg="del">
        <pc:chgData name="Elif Aksen" userId="26f0c40dae8a9dae" providerId="LiveId" clId="{086540E8-E645-462E-9BCD-A5F436B1F9CD}" dt="2024-01-15T11:59:02.539" v="279" actId="47"/>
        <pc:sldMkLst>
          <pc:docMk/>
          <pc:sldMk cId="541306442" sldId="357"/>
        </pc:sldMkLst>
      </pc:sldChg>
      <pc:sldChg chg="del">
        <pc:chgData name="Elif Aksen" userId="26f0c40dae8a9dae" providerId="LiveId" clId="{086540E8-E645-462E-9BCD-A5F436B1F9CD}" dt="2024-01-15T11:59:01.990" v="278" actId="47"/>
        <pc:sldMkLst>
          <pc:docMk/>
          <pc:sldMk cId="2423218343" sldId="358"/>
        </pc:sldMkLst>
      </pc:sldChg>
      <pc:sldChg chg="del">
        <pc:chgData name="Elif Aksen" userId="26f0c40dae8a9dae" providerId="LiveId" clId="{086540E8-E645-462E-9BCD-A5F436B1F9CD}" dt="2024-01-15T11:59:01.396" v="277" actId="47"/>
        <pc:sldMkLst>
          <pc:docMk/>
          <pc:sldMk cId="1244431643" sldId="359"/>
        </pc:sldMkLst>
      </pc:sldChg>
      <pc:sldChg chg="del">
        <pc:chgData name="Elif Aksen" userId="26f0c40dae8a9dae" providerId="LiveId" clId="{086540E8-E645-462E-9BCD-A5F436B1F9CD}" dt="2024-01-15T11:59:00.754" v="276" actId="47"/>
        <pc:sldMkLst>
          <pc:docMk/>
          <pc:sldMk cId="2479609465" sldId="360"/>
        </pc:sldMkLst>
      </pc:sldChg>
      <pc:sldChg chg="del">
        <pc:chgData name="Elif Aksen" userId="26f0c40dae8a9dae" providerId="LiveId" clId="{086540E8-E645-462E-9BCD-A5F436B1F9CD}" dt="2024-01-15T11:59:00.096" v="275" actId="47"/>
        <pc:sldMkLst>
          <pc:docMk/>
          <pc:sldMk cId="101877124" sldId="361"/>
        </pc:sldMkLst>
      </pc:sldChg>
      <pc:sldChg chg="del">
        <pc:chgData name="Elif Aksen" userId="26f0c40dae8a9dae" providerId="LiveId" clId="{086540E8-E645-462E-9BCD-A5F436B1F9CD}" dt="2024-01-15T11:58:59.314" v="274" actId="47"/>
        <pc:sldMkLst>
          <pc:docMk/>
          <pc:sldMk cId="488125885" sldId="362"/>
        </pc:sldMkLst>
      </pc:sldChg>
      <pc:sldChg chg="del">
        <pc:chgData name="Elif Aksen" userId="26f0c40dae8a9dae" providerId="LiveId" clId="{086540E8-E645-462E-9BCD-A5F436B1F9CD}" dt="2024-01-15T11:58:58.420" v="273" actId="47"/>
        <pc:sldMkLst>
          <pc:docMk/>
          <pc:sldMk cId="1253837742" sldId="363"/>
        </pc:sldMkLst>
      </pc:sldChg>
      <pc:sldChg chg="del">
        <pc:chgData name="Elif Aksen" userId="26f0c40dae8a9dae" providerId="LiveId" clId="{086540E8-E645-462E-9BCD-A5F436B1F9CD}" dt="2024-01-15T11:58:57.326" v="272" actId="47"/>
        <pc:sldMkLst>
          <pc:docMk/>
          <pc:sldMk cId="739405849" sldId="364"/>
        </pc:sldMkLst>
      </pc:sldChg>
      <pc:sldChg chg="del">
        <pc:chgData name="Elif Aksen" userId="26f0c40dae8a9dae" providerId="LiveId" clId="{086540E8-E645-462E-9BCD-A5F436B1F9CD}" dt="2024-01-15T11:58:56.305" v="271" actId="47"/>
        <pc:sldMkLst>
          <pc:docMk/>
          <pc:sldMk cId="432989808" sldId="365"/>
        </pc:sldMkLst>
      </pc:sldChg>
      <pc:sldChg chg="del">
        <pc:chgData name="Elif Aksen" userId="26f0c40dae8a9dae" providerId="LiveId" clId="{086540E8-E645-462E-9BCD-A5F436B1F9CD}" dt="2024-01-15T11:45:21.173" v="1" actId="47"/>
        <pc:sldMkLst>
          <pc:docMk/>
          <pc:sldMk cId="2708902883" sldId="367"/>
        </pc:sldMkLst>
      </pc:sldChg>
      <pc:sldChg chg="del">
        <pc:chgData name="Elif Aksen" userId="26f0c40dae8a9dae" providerId="LiveId" clId="{086540E8-E645-462E-9BCD-A5F436B1F9CD}" dt="2024-01-15T11:45:23.326" v="2" actId="47"/>
        <pc:sldMkLst>
          <pc:docMk/>
          <pc:sldMk cId="3468218824" sldId="369"/>
        </pc:sldMkLst>
      </pc:sldChg>
      <pc:sldChg chg="del">
        <pc:chgData name="Elif Aksen" userId="26f0c40dae8a9dae" providerId="LiveId" clId="{086540E8-E645-462E-9BCD-A5F436B1F9CD}" dt="2024-01-15T11:45:43.926" v="3" actId="47"/>
        <pc:sldMkLst>
          <pc:docMk/>
          <pc:sldMk cId="4093204613" sldId="370"/>
        </pc:sldMkLst>
      </pc:sldChg>
      <pc:sldChg chg="del">
        <pc:chgData name="Elif Aksen" userId="26f0c40dae8a9dae" providerId="LiveId" clId="{086540E8-E645-462E-9BCD-A5F436B1F9CD}" dt="2024-01-15T11:45:17.886" v="0" actId="47"/>
        <pc:sldMkLst>
          <pc:docMk/>
          <pc:sldMk cId="1380843444" sldId="371"/>
        </pc:sldMkLst>
      </pc:sldChg>
      <pc:sldChg chg="addSp delSp modSp mod">
        <pc:chgData name="Elif Aksen" userId="26f0c40dae8a9dae" providerId="LiveId" clId="{086540E8-E645-462E-9BCD-A5F436B1F9CD}" dt="2024-01-15T11:54:09.672" v="172" actId="20577"/>
        <pc:sldMkLst>
          <pc:docMk/>
          <pc:sldMk cId="233501996" sldId="414"/>
        </pc:sldMkLst>
        <pc:spChg chg="mod">
          <ac:chgData name="Elif Aksen" userId="26f0c40dae8a9dae" providerId="LiveId" clId="{086540E8-E645-462E-9BCD-A5F436B1F9CD}" dt="2024-01-15T11:54:09.672" v="172" actId="20577"/>
          <ac:spMkLst>
            <pc:docMk/>
            <pc:sldMk cId="233501996" sldId="414"/>
            <ac:spMk id="2" creationId="{CAADA373-A2A5-E065-B69A-6B04E596E7C7}"/>
          </ac:spMkLst>
        </pc:spChg>
        <pc:spChg chg="add mod">
          <ac:chgData name="Elif Aksen" userId="26f0c40dae8a9dae" providerId="LiveId" clId="{086540E8-E645-462E-9BCD-A5F436B1F9CD}" dt="2024-01-15T11:50:35.041" v="151" actId="21"/>
          <ac:spMkLst>
            <pc:docMk/>
            <pc:sldMk cId="233501996" sldId="414"/>
            <ac:spMk id="6" creationId="{F7A5A2F1-3E50-B0F2-D1ED-627F79899F56}"/>
          </ac:spMkLst>
        </pc:spChg>
        <pc:picChg chg="del">
          <ac:chgData name="Elif Aksen" userId="26f0c40dae8a9dae" providerId="LiveId" clId="{086540E8-E645-462E-9BCD-A5F436B1F9CD}" dt="2024-01-15T11:46:23.770" v="27" actId="478"/>
          <ac:picMkLst>
            <pc:docMk/>
            <pc:sldMk cId="233501996" sldId="414"/>
            <ac:picMk id="4" creationId="{50B4FC6A-E20E-DAB6-F368-09D76EF0FE84}"/>
          </ac:picMkLst>
        </pc:picChg>
        <pc:picChg chg="del">
          <ac:chgData name="Elif Aksen" userId="26f0c40dae8a9dae" providerId="LiveId" clId="{086540E8-E645-462E-9BCD-A5F436B1F9CD}" dt="2024-01-15T11:46:27.086" v="28" actId="478"/>
          <ac:picMkLst>
            <pc:docMk/>
            <pc:sldMk cId="233501996" sldId="414"/>
            <ac:picMk id="5" creationId="{65B58F38-53D3-6D1B-F187-AA071F1D4577}"/>
          </ac:picMkLst>
        </pc:picChg>
        <pc:picChg chg="mod">
          <ac:chgData name="Elif Aksen" userId="26f0c40dae8a9dae" providerId="LiveId" clId="{086540E8-E645-462E-9BCD-A5F436B1F9CD}" dt="2024-01-15T11:48:05.805" v="81" actId="1076"/>
          <ac:picMkLst>
            <pc:docMk/>
            <pc:sldMk cId="233501996" sldId="414"/>
            <ac:picMk id="1026" creationId="{5E3D18A2-E36C-79C2-AF7C-D78C4AB0C1AA}"/>
          </ac:picMkLst>
        </pc:picChg>
      </pc:sldChg>
      <pc:sldChg chg="addSp delSp modSp mod">
        <pc:chgData name="Elif Aksen" userId="26f0c40dae8a9dae" providerId="LiveId" clId="{086540E8-E645-462E-9BCD-A5F436B1F9CD}" dt="2024-01-15T11:54:32.862" v="191" actId="122"/>
        <pc:sldMkLst>
          <pc:docMk/>
          <pc:sldMk cId="4210949310" sldId="417"/>
        </pc:sldMkLst>
        <pc:spChg chg="mod">
          <ac:chgData name="Elif Aksen" userId="26f0c40dae8a9dae" providerId="LiveId" clId="{086540E8-E645-462E-9BCD-A5F436B1F9CD}" dt="2024-01-15T11:54:32.862" v="191" actId="122"/>
          <ac:spMkLst>
            <pc:docMk/>
            <pc:sldMk cId="4210949310" sldId="417"/>
            <ac:spMk id="2" creationId="{CAADA373-A2A5-E065-B69A-6B04E596E7C7}"/>
          </ac:spMkLst>
        </pc:spChg>
        <pc:spChg chg="add del mod">
          <ac:chgData name="Elif Aksen" userId="26f0c40dae8a9dae" providerId="LiveId" clId="{086540E8-E645-462E-9BCD-A5F436B1F9CD}" dt="2024-01-15T11:49:03.659" v="92"/>
          <ac:spMkLst>
            <pc:docMk/>
            <pc:sldMk cId="4210949310" sldId="417"/>
            <ac:spMk id="6" creationId="{CE57C4A9-C6F6-4CCE-1D07-8CDC63564F66}"/>
          </ac:spMkLst>
        </pc:spChg>
        <pc:spChg chg="add mod">
          <ac:chgData name="Elif Aksen" userId="26f0c40dae8a9dae" providerId="LiveId" clId="{086540E8-E645-462E-9BCD-A5F436B1F9CD}" dt="2024-01-15T11:53:52.953" v="158" actId="113"/>
          <ac:spMkLst>
            <pc:docMk/>
            <pc:sldMk cId="4210949310" sldId="417"/>
            <ac:spMk id="8" creationId="{D88C5464-035A-5C1D-8CBB-92C85CB8B184}"/>
          </ac:spMkLst>
        </pc:spChg>
        <pc:picChg chg="del">
          <ac:chgData name="Elif Aksen" userId="26f0c40dae8a9dae" providerId="LiveId" clId="{086540E8-E645-462E-9BCD-A5F436B1F9CD}" dt="2024-01-15T11:47:39.386" v="34" actId="478"/>
          <ac:picMkLst>
            <pc:docMk/>
            <pc:sldMk cId="4210949310" sldId="417"/>
            <ac:picMk id="4" creationId="{50B4FC6A-E20E-DAB6-F368-09D76EF0FE84}"/>
          </ac:picMkLst>
        </pc:picChg>
        <pc:picChg chg="del">
          <ac:chgData name="Elif Aksen" userId="26f0c40dae8a9dae" providerId="LiveId" clId="{086540E8-E645-462E-9BCD-A5F436B1F9CD}" dt="2024-01-15T11:47:37.483" v="33" actId="478"/>
          <ac:picMkLst>
            <pc:docMk/>
            <pc:sldMk cId="4210949310" sldId="417"/>
            <ac:picMk id="5" creationId="{65B58F38-53D3-6D1B-F187-AA071F1D4577}"/>
          </ac:picMkLst>
        </pc:picChg>
        <pc:picChg chg="mod">
          <ac:chgData name="Elif Aksen" userId="26f0c40dae8a9dae" providerId="LiveId" clId="{086540E8-E645-462E-9BCD-A5F436B1F9CD}" dt="2024-01-15T11:54:22.242" v="186" actId="14100"/>
          <ac:picMkLst>
            <pc:docMk/>
            <pc:sldMk cId="4210949310" sldId="417"/>
            <ac:picMk id="3074" creationId="{8152D92B-A572-9E81-2DBA-3DE5DFABC4DF}"/>
          </ac:picMkLst>
        </pc:picChg>
      </pc:sldChg>
      <pc:sldChg chg="addSp delSp modSp mod">
        <pc:chgData name="Elif Aksen" userId="26f0c40dae8a9dae" providerId="LiveId" clId="{086540E8-E645-462E-9BCD-A5F436B1F9CD}" dt="2024-01-15T11:55:38.612" v="209" actId="1076"/>
        <pc:sldMkLst>
          <pc:docMk/>
          <pc:sldMk cId="11467413" sldId="418"/>
        </pc:sldMkLst>
        <pc:spChg chg="mod">
          <ac:chgData name="Elif Aksen" userId="26f0c40dae8a9dae" providerId="LiveId" clId="{086540E8-E645-462E-9BCD-A5F436B1F9CD}" dt="2024-01-15T11:54:52.122" v="200" actId="27636"/>
          <ac:spMkLst>
            <pc:docMk/>
            <pc:sldMk cId="11467413" sldId="418"/>
            <ac:spMk id="2" creationId="{CAADA373-A2A5-E065-B69A-6B04E596E7C7}"/>
          </ac:spMkLst>
        </pc:spChg>
        <pc:picChg chg="del">
          <ac:chgData name="Elif Aksen" userId="26f0c40dae8a9dae" providerId="LiveId" clId="{086540E8-E645-462E-9BCD-A5F436B1F9CD}" dt="2024-01-15T11:54:40.922" v="192" actId="478"/>
          <ac:picMkLst>
            <pc:docMk/>
            <pc:sldMk cId="11467413" sldId="418"/>
            <ac:picMk id="4" creationId="{50B4FC6A-E20E-DAB6-F368-09D76EF0FE84}"/>
          </ac:picMkLst>
        </pc:picChg>
        <pc:picChg chg="del">
          <ac:chgData name="Elif Aksen" userId="26f0c40dae8a9dae" providerId="LiveId" clId="{086540E8-E645-462E-9BCD-A5F436B1F9CD}" dt="2024-01-15T11:54:42.883" v="193" actId="478"/>
          <ac:picMkLst>
            <pc:docMk/>
            <pc:sldMk cId="11467413" sldId="418"/>
            <ac:picMk id="5" creationId="{65B58F38-53D3-6D1B-F187-AA071F1D4577}"/>
          </ac:picMkLst>
        </pc:picChg>
        <pc:picChg chg="mod">
          <ac:chgData name="Elif Aksen" userId="26f0c40dae8a9dae" providerId="LiveId" clId="{086540E8-E645-462E-9BCD-A5F436B1F9CD}" dt="2024-01-15T11:54:46.492" v="195" actId="1076"/>
          <ac:picMkLst>
            <pc:docMk/>
            <pc:sldMk cId="11467413" sldId="418"/>
            <ac:picMk id="4098" creationId="{09EBB183-F832-95FA-8C4A-24B342D0FEBB}"/>
          </ac:picMkLst>
        </pc:picChg>
        <pc:picChg chg="add mod">
          <ac:chgData name="Elif Aksen" userId="26f0c40dae8a9dae" providerId="LiveId" clId="{086540E8-E645-462E-9BCD-A5F436B1F9CD}" dt="2024-01-15T11:55:38.612" v="209" actId="1076"/>
          <ac:picMkLst>
            <pc:docMk/>
            <pc:sldMk cId="11467413" sldId="418"/>
            <ac:picMk id="10242" creationId="{B39BA2C1-7D79-31EE-9A8D-15864C173FCC}"/>
          </ac:picMkLst>
        </pc:picChg>
      </pc:sldChg>
      <pc:sldChg chg="del">
        <pc:chgData name="Elif Aksen" userId="26f0c40dae8a9dae" providerId="LiveId" clId="{086540E8-E645-462E-9BCD-A5F436B1F9CD}" dt="2024-01-15T11:55:10.392" v="203" actId="2696"/>
        <pc:sldMkLst>
          <pc:docMk/>
          <pc:sldMk cId="364744499" sldId="419"/>
        </pc:sldMkLst>
      </pc:sldChg>
      <pc:sldChg chg="del">
        <pc:chgData name="Elif Aksen" userId="26f0c40dae8a9dae" providerId="LiveId" clId="{086540E8-E645-462E-9BCD-A5F436B1F9CD}" dt="2024-01-15T11:55:16.302" v="204" actId="47"/>
        <pc:sldMkLst>
          <pc:docMk/>
          <pc:sldMk cId="2765927851" sldId="420"/>
        </pc:sldMkLst>
      </pc:sldChg>
      <pc:sldChg chg="del">
        <pc:chgData name="Elif Aksen" userId="26f0c40dae8a9dae" providerId="LiveId" clId="{086540E8-E645-462E-9BCD-A5F436B1F9CD}" dt="2024-01-15T11:56:03.062" v="215" actId="47"/>
        <pc:sldMkLst>
          <pc:docMk/>
          <pc:sldMk cId="2071542466" sldId="421"/>
        </pc:sldMkLst>
      </pc:sldChg>
      <pc:sldChg chg="del">
        <pc:chgData name="Elif Aksen" userId="26f0c40dae8a9dae" providerId="LiveId" clId="{086540E8-E645-462E-9BCD-A5F436B1F9CD}" dt="2024-01-15T11:56:05.512" v="216" actId="47"/>
        <pc:sldMkLst>
          <pc:docMk/>
          <pc:sldMk cId="2106062852" sldId="422"/>
        </pc:sldMkLst>
      </pc:sldChg>
      <pc:sldChg chg="del">
        <pc:chgData name="Elif Aksen" userId="26f0c40dae8a9dae" providerId="LiveId" clId="{086540E8-E645-462E-9BCD-A5F436B1F9CD}" dt="2024-01-15T11:56:07.982" v="217" actId="47"/>
        <pc:sldMkLst>
          <pc:docMk/>
          <pc:sldMk cId="2827106515" sldId="423"/>
        </pc:sldMkLst>
      </pc:sldChg>
      <pc:sldChg chg="addSp delSp modSp del">
        <pc:chgData name="Elif Aksen" userId="26f0c40dae8a9dae" providerId="LiveId" clId="{086540E8-E645-462E-9BCD-A5F436B1F9CD}" dt="2024-01-15T11:55:41.755" v="210" actId="47"/>
        <pc:sldMkLst>
          <pc:docMk/>
          <pc:sldMk cId="1509658652" sldId="424"/>
        </pc:sldMkLst>
        <pc:spChg chg="add mod">
          <ac:chgData name="Elif Aksen" userId="26f0c40dae8a9dae" providerId="LiveId" clId="{086540E8-E645-462E-9BCD-A5F436B1F9CD}" dt="2024-01-15T11:55:28.789" v="205" actId="21"/>
          <ac:spMkLst>
            <pc:docMk/>
            <pc:sldMk cId="1509658652" sldId="424"/>
            <ac:spMk id="3" creationId="{2F1EA7A2-D32D-3DA5-05F4-0F89C7A5E43C}"/>
          </ac:spMkLst>
        </pc:spChg>
        <pc:picChg chg="del">
          <ac:chgData name="Elif Aksen" userId="26f0c40dae8a9dae" providerId="LiveId" clId="{086540E8-E645-462E-9BCD-A5F436B1F9CD}" dt="2024-01-15T11:55:28.789" v="205" actId="21"/>
          <ac:picMkLst>
            <pc:docMk/>
            <pc:sldMk cId="1509658652" sldId="424"/>
            <ac:picMk id="10242" creationId="{B39BA2C1-7D79-31EE-9A8D-15864C173FCC}"/>
          </ac:picMkLst>
        </pc:picChg>
      </pc:sldChg>
      <pc:sldChg chg="del">
        <pc:chgData name="Elif Aksen" userId="26f0c40dae8a9dae" providerId="LiveId" clId="{086540E8-E645-462E-9BCD-A5F436B1F9CD}" dt="2024-01-15T11:55:44.752" v="211" actId="47"/>
        <pc:sldMkLst>
          <pc:docMk/>
          <pc:sldMk cId="3138513875" sldId="425"/>
        </pc:sldMkLst>
      </pc:sldChg>
      <pc:sldChg chg="del">
        <pc:chgData name="Elif Aksen" userId="26f0c40dae8a9dae" providerId="LiveId" clId="{086540E8-E645-462E-9BCD-A5F436B1F9CD}" dt="2024-01-15T11:56:11.052" v="218" actId="47"/>
        <pc:sldMkLst>
          <pc:docMk/>
          <pc:sldMk cId="3065854397" sldId="426"/>
        </pc:sldMkLst>
      </pc:sldChg>
      <pc:sldChg chg="del">
        <pc:chgData name="Elif Aksen" userId="26f0c40dae8a9dae" providerId="LiveId" clId="{086540E8-E645-462E-9BCD-A5F436B1F9CD}" dt="2024-01-15T11:55:49.075" v="212" actId="47"/>
        <pc:sldMkLst>
          <pc:docMk/>
          <pc:sldMk cId="1701499497" sldId="427"/>
        </pc:sldMkLst>
      </pc:sldChg>
      <pc:sldChg chg="del">
        <pc:chgData name="Elif Aksen" userId="26f0c40dae8a9dae" providerId="LiveId" clId="{086540E8-E645-462E-9BCD-A5F436B1F9CD}" dt="2024-01-15T11:55:51.237" v="213" actId="47"/>
        <pc:sldMkLst>
          <pc:docMk/>
          <pc:sldMk cId="2437932643" sldId="428"/>
        </pc:sldMkLst>
      </pc:sldChg>
      <pc:sldChg chg="del">
        <pc:chgData name="Elif Aksen" userId="26f0c40dae8a9dae" providerId="LiveId" clId="{086540E8-E645-462E-9BCD-A5F436B1F9CD}" dt="2024-01-15T11:55:57.166" v="214" actId="47"/>
        <pc:sldMkLst>
          <pc:docMk/>
          <pc:sldMk cId="2792143182" sldId="429"/>
        </pc:sldMkLst>
      </pc:sldChg>
      <pc:sldChg chg="addSp delSp modSp mod">
        <pc:chgData name="Elif Aksen" userId="26f0c40dae8a9dae" providerId="LiveId" clId="{086540E8-E645-462E-9BCD-A5F436B1F9CD}" dt="2024-01-15T11:57:15.363" v="230" actId="1076"/>
        <pc:sldMkLst>
          <pc:docMk/>
          <pc:sldMk cId="4006692494" sldId="430"/>
        </pc:sldMkLst>
        <pc:spChg chg="mod">
          <ac:chgData name="Elif Aksen" userId="26f0c40dae8a9dae" providerId="LiveId" clId="{086540E8-E645-462E-9BCD-A5F436B1F9CD}" dt="2024-01-15T11:56:56.301" v="224" actId="14100"/>
          <ac:spMkLst>
            <pc:docMk/>
            <pc:sldMk cId="4006692494" sldId="430"/>
            <ac:spMk id="2" creationId="{CAADA373-A2A5-E065-B69A-6B04E596E7C7}"/>
          </ac:spMkLst>
        </pc:spChg>
        <pc:picChg chg="add mod">
          <ac:chgData name="Elif Aksen" userId="26f0c40dae8a9dae" providerId="LiveId" clId="{086540E8-E645-462E-9BCD-A5F436B1F9CD}" dt="2024-01-15T11:57:15.363" v="230" actId="1076"/>
          <ac:picMkLst>
            <pc:docMk/>
            <pc:sldMk cId="4006692494" sldId="430"/>
            <ac:picMk id="3" creationId="{3739F514-E202-AFEC-654A-3F522E3D5801}"/>
          </ac:picMkLst>
        </pc:picChg>
        <pc:picChg chg="del">
          <ac:chgData name="Elif Aksen" userId="26f0c40dae8a9dae" providerId="LiveId" clId="{086540E8-E645-462E-9BCD-A5F436B1F9CD}" dt="2024-01-15T11:56:57.921" v="225" actId="478"/>
          <ac:picMkLst>
            <pc:docMk/>
            <pc:sldMk cId="4006692494" sldId="430"/>
            <ac:picMk id="4" creationId="{50B4FC6A-E20E-DAB6-F368-09D76EF0FE84}"/>
          </ac:picMkLst>
        </pc:picChg>
        <pc:picChg chg="del">
          <ac:chgData name="Elif Aksen" userId="26f0c40dae8a9dae" providerId="LiveId" clId="{086540E8-E645-462E-9BCD-A5F436B1F9CD}" dt="2024-01-15T11:56:59.711" v="226" actId="478"/>
          <ac:picMkLst>
            <pc:docMk/>
            <pc:sldMk cId="4006692494" sldId="430"/>
            <ac:picMk id="5" creationId="{65B58F38-53D3-6D1B-F187-AA071F1D4577}"/>
          </ac:picMkLst>
        </pc:picChg>
        <pc:picChg chg="mod">
          <ac:chgData name="Elif Aksen" userId="26f0c40dae8a9dae" providerId="LiveId" clId="{086540E8-E645-462E-9BCD-A5F436B1F9CD}" dt="2024-01-15T11:57:02.114" v="227" actId="1076"/>
          <ac:picMkLst>
            <pc:docMk/>
            <pc:sldMk cId="4006692494" sldId="430"/>
            <ac:picMk id="16386" creationId="{DE8C5BC2-D123-6E4D-0057-511183814283}"/>
          </ac:picMkLst>
        </pc:picChg>
      </pc:sldChg>
      <pc:sldChg chg="del">
        <pc:chgData name="Elif Aksen" userId="26f0c40dae8a9dae" providerId="LiveId" clId="{086540E8-E645-462E-9BCD-A5F436B1F9CD}" dt="2024-01-15T11:57:06.307" v="228" actId="47"/>
        <pc:sldMkLst>
          <pc:docMk/>
          <pc:sldMk cId="3973574535" sldId="431"/>
        </pc:sldMkLst>
      </pc:sldChg>
      <pc:sldChg chg="del">
        <pc:chgData name="Elif Aksen" userId="26f0c40dae8a9dae" providerId="LiveId" clId="{086540E8-E645-462E-9BCD-A5F436B1F9CD}" dt="2024-01-15T11:57:18.768" v="231" actId="47"/>
        <pc:sldMkLst>
          <pc:docMk/>
          <pc:sldMk cId="1511178056" sldId="432"/>
        </pc:sldMkLst>
      </pc:sldChg>
      <pc:sldChg chg="addSp delSp modSp mod">
        <pc:chgData name="Elif Aksen" userId="26f0c40dae8a9dae" providerId="LiveId" clId="{086540E8-E645-462E-9BCD-A5F436B1F9CD}" dt="2024-01-15T11:57:46.560" v="241" actId="1076"/>
        <pc:sldMkLst>
          <pc:docMk/>
          <pc:sldMk cId="2691197675" sldId="433"/>
        </pc:sldMkLst>
        <pc:spChg chg="mod">
          <ac:chgData name="Elif Aksen" userId="26f0c40dae8a9dae" providerId="LiveId" clId="{086540E8-E645-462E-9BCD-A5F436B1F9CD}" dt="2024-01-15T11:57:33.118" v="236" actId="27636"/>
          <ac:spMkLst>
            <pc:docMk/>
            <pc:sldMk cId="2691197675" sldId="433"/>
            <ac:spMk id="2" creationId="{CAADA373-A2A5-E065-B69A-6B04E596E7C7}"/>
          </ac:spMkLst>
        </pc:spChg>
        <pc:picChg chg="add mod">
          <ac:chgData name="Elif Aksen" userId="26f0c40dae8a9dae" providerId="LiveId" clId="{086540E8-E645-462E-9BCD-A5F436B1F9CD}" dt="2024-01-15T11:57:46.560" v="241" actId="1076"/>
          <ac:picMkLst>
            <pc:docMk/>
            <pc:sldMk cId="2691197675" sldId="433"/>
            <ac:picMk id="3" creationId="{EE002B10-C139-F91A-E792-539D07B38863}"/>
          </ac:picMkLst>
        </pc:picChg>
        <pc:picChg chg="del">
          <ac:chgData name="Elif Aksen" userId="26f0c40dae8a9dae" providerId="LiveId" clId="{086540E8-E645-462E-9BCD-A5F436B1F9CD}" dt="2024-01-15T11:57:35.228" v="237" actId="478"/>
          <ac:picMkLst>
            <pc:docMk/>
            <pc:sldMk cId="2691197675" sldId="433"/>
            <ac:picMk id="4" creationId="{50B4FC6A-E20E-DAB6-F368-09D76EF0FE84}"/>
          </ac:picMkLst>
        </pc:picChg>
        <pc:picChg chg="del">
          <ac:chgData name="Elif Aksen" userId="26f0c40dae8a9dae" providerId="LiveId" clId="{086540E8-E645-462E-9BCD-A5F436B1F9CD}" dt="2024-01-15T11:57:37.028" v="238" actId="478"/>
          <ac:picMkLst>
            <pc:docMk/>
            <pc:sldMk cId="2691197675" sldId="433"/>
            <ac:picMk id="5" creationId="{65B58F38-53D3-6D1B-F187-AA071F1D4577}"/>
          </ac:picMkLst>
        </pc:picChg>
        <pc:picChg chg="mod">
          <ac:chgData name="Elif Aksen" userId="26f0c40dae8a9dae" providerId="LiveId" clId="{086540E8-E645-462E-9BCD-A5F436B1F9CD}" dt="2024-01-15T11:57:39.205" v="239" actId="1076"/>
          <ac:picMkLst>
            <pc:docMk/>
            <pc:sldMk cId="2691197675" sldId="433"/>
            <ac:picMk id="19458" creationId="{32867B85-68DE-BB32-8F2C-62B26567F996}"/>
          </ac:picMkLst>
        </pc:picChg>
      </pc:sldChg>
      <pc:sldChg chg="del">
        <pc:chgData name="Elif Aksen" userId="26f0c40dae8a9dae" providerId="LiveId" clId="{086540E8-E645-462E-9BCD-A5F436B1F9CD}" dt="2024-01-15T11:57:48.613" v="242" actId="47"/>
        <pc:sldMkLst>
          <pc:docMk/>
          <pc:sldMk cId="1428947672" sldId="434"/>
        </pc:sldMkLst>
      </pc:sldChg>
      <pc:sldChg chg="del">
        <pc:chgData name="Elif Aksen" userId="26f0c40dae8a9dae" providerId="LiveId" clId="{086540E8-E645-462E-9BCD-A5F436B1F9CD}" dt="2024-01-15T11:57:51.976" v="243" actId="47"/>
        <pc:sldMkLst>
          <pc:docMk/>
          <pc:sldMk cId="2318895159" sldId="435"/>
        </pc:sldMkLst>
      </pc:sldChg>
      <pc:sldChg chg="addSp delSp modSp add del mod">
        <pc:chgData name="Elif Aksen" userId="26f0c40dae8a9dae" providerId="LiveId" clId="{086540E8-E645-462E-9BCD-A5F436B1F9CD}" dt="2024-01-15T11:58:32.654" v="267" actId="27636"/>
        <pc:sldMkLst>
          <pc:docMk/>
          <pc:sldMk cId="4123947946" sldId="436"/>
        </pc:sldMkLst>
        <pc:spChg chg="mod">
          <ac:chgData name="Elif Aksen" userId="26f0c40dae8a9dae" providerId="LiveId" clId="{086540E8-E645-462E-9BCD-A5F436B1F9CD}" dt="2024-01-15T11:58:32.654" v="267" actId="27636"/>
          <ac:spMkLst>
            <pc:docMk/>
            <pc:sldMk cId="4123947946" sldId="436"/>
            <ac:spMk id="2" creationId="{CAADA373-A2A5-E065-B69A-6B04E596E7C7}"/>
          </ac:spMkLst>
        </pc:spChg>
        <pc:picChg chg="add mod">
          <ac:chgData name="Elif Aksen" userId="26f0c40dae8a9dae" providerId="LiveId" clId="{086540E8-E645-462E-9BCD-A5F436B1F9CD}" dt="2024-01-15T11:58:17.104" v="251" actId="1076"/>
          <ac:picMkLst>
            <pc:docMk/>
            <pc:sldMk cId="4123947946" sldId="436"/>
            <ac:picMk id="3" creationId="{4C0B5BB3-41EC-99EF-8070-CBC36055D263}"/>
          </ac:picMkLst>
        </pc:picChg>
        <pc:picChg chg="del mod">
          <ac:chgData name="Elif Aksen" userId="26f0c40dae8a9dae" providerId="LiveId" clId="{086540E8-E645-462E-9BCD-A5F436B1F9CD}" dt="2024-01-15T11:58:06.423" v="247" actId="478"/>
          <ac:picMkLst>
            <pc:docMk/>
            <pc:sldMk cId="4123947946" sldId="436"/>
            <ac:picMk id="4" creationId="{50B4FC6A-E20E-DAB6-F368-09D76EF0FE84}"/>
          </ac:picMkLst>
        </pc:picChg>
        <pc:picChg chg="del">
          <ac:chgData name="Elif Aksen" userId="26f0c40dae8a9dae" providerId="LiveId" clId="{086540E8-E645-462E-9BCD-A5F436B1F9CD}" dt="2024-01-15T11:58:09.980" v="249" actId="478"/>
          <ac:picMkLst>
            <pc:docMk/>
            <pc:sldMk cId="4123947946" sldId="436"/>
            <ac:picMk id="5" creationId="{65B58F38-53D3-6D1B-F187-AA071F1D4577}"/>
          </ac:picMkLst>
        </pc:picChg>
        <pc:picChg chg="mod">
          <ac:chgData name="Elif Aksen" userId="26f0c40dae8a9dae" providerId="LiveId" clId="{086540E8-E645-462E-9BCD-A5F436B1F9CD}" dt="2024-01-15T11:58:20.612" v="252" actId="14100"/>
          <ac:picMkLst>
            <pc:docMk/>
            <pc:sldMk cId="4123947946" sldId="436"/>
            <ac:picMk id="21506" creationId="{D683D995-39D8-A0D3-D776-2E491AFEC60B}"/>
          </ac:picMkLst>
        </pc:picChg>
      </pc:sldChg>
      <pc:sldChg chg="del">
        <pc:chgData name="Elif Aksen" userId="26f0c40dae8a9dae" providerId="LiveId" clId="{086540E8-E645-462E-9BCD-A5F436B1F9CD}" dt="2024-01-15T11:58:36.832" v="268" actId="47"/>
        <pc:sldMkLst>
          <pc:docMk/>
          <pc:sldMk cId="2534820182" sldId="437"/>
        </pc:sldMkLst>
      </pc:sldChg>
      <pc:sldChg chg="del">
        <pc:chgData name="Elif Aksen" userId="26f0c40dae8a9dae" providerId="LiveId" clId="{086540E8-E645-462E-9BCD-A5F436B1F9CD}" dt="2024-01-15T11:58:39.917" v="269" actId="47"/>
        <pc:sldMkLst>
          <pc:docMk/>
          <pc:sldMk cId="2817106730" sldId="438"/>
        </pc:sldMkLst>
      </pc:sldChg>
      <pc:sldChg chg="del">
        <pc:chgData name="Elif Aksen" userId="26f0c40dae8a9dae" providerId="LiveId" clId="{086540E8-E645-462E-9BCD-A5F436B1F9CD}" dt="2024-01-15T11:45:48.626" v="6" actId="47"/>
        <pc:sldMkLst>
          <pc:docMk/>
          <pc:sldMk cId="3021344676" sldId="439"/>
        </pc:sldMkLst>
      </pc:sldChg>
      <pc:sldChg chg="del">
        <pc:chgData name="Elif Aksen" userId="26f0c40dae8a9dae" providerId="LiveId" clId="{086540E8-E645-462E-9BCD-A5F436B1F9CD}" dt="2024-01-15T11:45:45.696" v="4" actId="47"/>
        <pc:sldMkLst>
          <pc:docMk/>
          <pc:sldMk cId="2022853312" sldId="440"/>
        </pc:sldMkLst>
      </pc:sldChg>
      <pc:sldChg chg="del">
        <pc:chgData name="Elif Aksen" userId="26f0c40dae8a9dae" providerId="LiveId" clId="{086540E8-E645-462E-9BCD-A5F436B1F9CD}" dt="2024-01-15T11:45:47.103" v="5" actId="47"/>
        <pc:sldMkLst>
          <pc:docMk/>
          <pc:sldMk cId="1871214647" sldId="441"/>
        </pc:sldMkLst>
      </pc:sldChg>
      <pc:sldChg chg="del">
        <pc:chgData name="Elif Aksen" userId="26f0c40dae8a9dae" providerId="LiveId" clId="{086540E8-E645-462E-9BCD-A5F436B1F9CD}" dt="2024-01-15T11:46:03.956" v="13" actId="47"/>
        <pc:sldMkLst>
          <pc:docMk/>
          <pc:sldMk cId="1713457192" sldId="442"/>
        </pc:sldMkLst>
      </pc:sldChg>
      <pc:sldChg chg="del">
        <pc:chgData name="Elif Aksen" userId="26f0c40dae8a9dae" providerId="LiveId" clId="{086540E8-E645-462E-9BCD-A5F436B1F9CD}" dt="2024-01-15T11:45:51.116" v="7" actId="47"/>
        <pc:sldMkLst>
          <pc:docMk/>
          <pc:sldMk cId="979753768" sldId="443"/>
        </pc:sldMkLst>
      </pc:sldChg>
      <pc:sldChg chg="del">
        <pc:chgData name="Elif Aksen" userId="26f0c40dae8a9dae" providerId="LiveId" clId="{086540E8-E645-462E-9BCD-A5F436B1F9CD}" dt="2024-01-15T11:45:56.801" v="10" actId="47"/>
        <pc:sldMkLst>
          <pc:docMk/>
          <pc:sldMk cId="242728589" sldId="444"/>
        </pc:sldMkLst>
      </pc:sldChg>
      <pc:sldChg chg="del">
        <pc:chgData name="Elif Aksen" userId="26f0c40dae8a9dae" providerId="LiveId" clId="{086540E8-E645-462E-9BCD-A5F436B1F9CD}" dt="2024-01-15T11:45:53.842" v="8" actId="47"/>
        <pc:sldMkLst>
          <pc:docMk/>
          <pc:sldMk cId="2848929073" sldId="445"/>
        </pc:sldMkLst>
      </pc:sldChg>
      <pc:sldChg chg="del">
        <pc:chgData name="Elif Aksen" userId="26f0c40dae8a9dae" providerId="LiveId" clId="{086540E8-E645-462E-9BCD-A5F436B1F9CD}" dt="2024-01-15T11:45:55.316" v="9" actId="47"/>
        <pc:sldMkLst>
          <pc:docMk/>
          <pc:sldMk cId="2825291699" sldId="446"/>
        </pc:sldMkLst>
      </pc:sldChg>
      <pc:sldChg chg="del">
        <pc:chgData name="Elif Aksen" userId="26f0c40dae8a9dae" providerId="LiveId" clId="{086540E8-E645-462E-9BCD-A5F436B1F9CD}" dt="2024-01-15T11:46:01.241" v="12" actId="47"/>
        <pc:sldMkLst>
          <pc:docMk/>
          <pc:sldMk cId="2226538134" sldId="447"/>
        </pc:sldMkLst>
      </pc:sldChg>
      <pc:sldChg chg="del">
        <pc:chgData name="Elif Aksen" userId="26f0c40dae8a9dae" providerId="LiveId" clId="{086540E8-E645-462E-9BCD-A5F436B1F9CD}" dt="2024-01-15T11:45:59.456" v="11" actId="47"/>
        <pc:sldMkLst>
          <pc:docMk/>
          <pc:sldMk cId="1914989459" sldId="448"/>
        </pc:sldMkLst>
      </pc:sldChg>
      <pc:sldChg chg="new del">
        <pc:chgData name="Elif Aksen" userId="26f0c40dae8a9dae" providerId="LiveId" clId="{086540E8-E645-462E-9BCD-A5F436B1F9CD}" dt="2024-01-15T11:55:02.622" v="202" actId="47"/>
        <pc:sldMkLst>
          <pc:docMk/>
          <pc:sldMk cId="2242523614" sldId="45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January 16,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8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January 16,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7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January 16,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8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January 16,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5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January 16,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7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January 16,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9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January 16,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9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January 16,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62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January 16,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8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January 16,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January 16,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4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January 16,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9469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02" r:id="rId4"/>
    <p:sldLayoutId id="2147483703" r:id="rId5"/>
    <p:sldLayoutId id="2147483708" r:id="rId6"/>
    <p:sldLayoutId id="2147483704" r:id="rId7"/>
    <p:sldLayoutId id="2147483705" r:id="rId8"/>
    <p:sldLayoutId id="2147483706" r:id="rId9"/>
    <p:sldLayoutId id="2147483707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Çok sayıda pipetin yukarıdan görünümü">
            <a:extLst>
              <a:ext uri="{FF2B5EF4-FFF2-40B4-BE49-F238E27FC236}">
                <a16:creationId xmlns:a16="http://schemas.microsoft.com/office/drawing/2014/main" id="{AAECBD73-1F10-419F-818D-6E54FF535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6" r="14613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80D6261-2445-44B5-9E1B-6D6DBA1E5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825" y="2950387"/>
            <a:ext cx="3077044" cy="3531403"/>
          </a:xfrm>
        </p:spPr>
        <p:txBody>
          <a:bodyPr anchor="t">
            <a:normAutofit/>
          </a:bodyPr>
          <a:lstStyle/>
          <a:p>
            <a:pPr algn="r"/>
            <a:r>
              <a:rPr lang="tr-TR" sz="3200" dirty="0">
                <a:solidFill>
                  <a:schemeClr val="bg1"/>
                </a:solidFill>
              </a:rPr>
              <a:t>ECZANEDE TANZİM TEŞHİR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4690EBA-EA28-4433-AD5C-A836754D7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026" y="525970"/>
            <a:ext cx="2937753" cy="1600225"/>
          </a:xfrm>
        </p:spPr>
        <p:txBody>
          <a:bodyPr anchor="b">
            <a:normAutofit/>
          </a:bodyPr>
          <a:lstStyle/>
          <a:p>
            <a:pPr algn="r"/>
            <a:r>
              <a:rPr lang="tr-TR" sz="1200" dirty="0">
                <a:solidFill>
                  <a:schemeClr val="bg1"/>
                </a:solidFill>
              </a:rPr>
              <a:t>ECZANE İŞLETMECİLİĞİ</a:t>
            </a:r>
          </a:p>
          <a:p>
            <a:pPr algn="r"/>
            <a:r>
              <a:rPr lang="tr-TR" sz="1200" dirty="0">
                <a:solidFill>
                  <a:schemeClr val="bg1"/>
                </a:solidFill>
              </a:rPr>
              <a:t> ECZ ELİF AKSEN</a:t>
            </a:r>
          </a:p>
        </p:txBody>
      </p:sp>
    </p:spTree>
    <p:extLst>
      <p:ext uri="{BB962C8B-B14F-4D97-AF65-F5344CB8AC3E}">
        <p14:creationId xmlns:p14="http://schemas.microsoft.com/office/powerpoint/2010/main" val="1830194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ADA373-A2A5-E065-B69A-6B04E596E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81" y="-123395"/>
            <a:ext cx="11100619" cy="1268599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ECZANEDE TANZİM TEŞHİRDE DİKKAT EDİLECEK hususlar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3D18A2-E36C-79C2-AF7C-D78C4AB0C1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0" y="1145205"/>
            <a:ext cx="4320480" cy="500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7A5A2F1-3E50-B0F2-D1ED-627F79899F56}"/>
              </a:ext>
            </a:extLst>
          </p:cNvPr>
          <p:cNvSpPr txBox="1"/>
          <p:nvPr/>
        </p:nvSpPr>
        <p:spPr>
          <a:xfrm>
            <a:off x="5525729" y="1229031"/>
            <a:ext cx="5840361" cy="3635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07000"/>
              </a:lnSpc>
              <a:buFont typeface="+mj-lt"/>
              <a:buAutoNum type="romanUcPeriod"/>
            </a:pPr>
            <a:endParaRPr lang="tr-T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tr-T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Elden satılan ürünler için </a:t>
            </a:r>
            <a:r>
              <a:rPr lang="tr-T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kıymetli raflar göz ile bel hizası arasındaki raflardır</a:t>
            </a:r>
            <a:r>
              <a:rPr lang="tr-T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tr-T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tr-T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Aynı kategorideki ürünleri </a:t>
            </a:r>
            <a:r>
              <a:rPr lang="tr-T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 arada sergilemek </a:t>
            </a:r>
            <a:r>
              <a:rPr lang="tr-T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görünürlüğü ve satışı arttırır.</a:t>
            </a: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tr-T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tr-T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Ürünleri rafa dizerken ürünler bitişik  olmalı böylece kutuların bir arada durması yığın etkisini dolayısıyla hasta için güvenilirliği arttırır.</a:t>
            </a: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tr-T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+mj-lt"/>
              <a:buAutoNum type="romanUcPeriod"/>
            </a:pPr>
            <a:endParaRPr lang="tr-T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01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ADA373-A2A5-E065-B69A-6B04E596E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85135"/>
            <a:ext cx="10972800" cy="1327354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ECZANEDE TANZİM TEŞHİRDE DİKKAT EDİLECEK hususlar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152D92B-A572-9E81-2DBA-3DE5DFABC4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7199"/>
            <a:ext cx="4247535" cy="508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D88C5464-035A-5C1D-8CBB-92C85CB8B184}"/>
              </a:ext>
            </a:extLst>
          </p:cNvPr>
          <p:cNvSpPr txBox="1"/>
          <p:nvPr/>
        </p:nvSpPr>
        <p:spPr>
          <a:xfrm>
            <a:off x="4925962" y="2074605"/>
            <a:ext cx="6921910" cy="2256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tr-T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tr-T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mal baktırır, çok mal sattırır</a:t>
            </a:r>
            <a:r>
              <a:rPr lang="tr-T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kuralınca stoklu ürünlerimizi orta reyonlarda veya rafta en görünür yerde yığın etkisiyle sergilemeliyiz.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tr-T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Kategorinin müşterimiz tarafından iyi ayırt edilebilmesi için </a:t>
            </a:r>
            <a:r>
              <a:rPr lang="tr-T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yukardan aşağı gruplandırarak dizmeliyiz</a:t>
            </a:r>
            <a:r>
              <a:rPr lang="tr-T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yatay dizilerek yapılan kategorizasyon müşteri tarafından iyi ayırt anlaşılamaz.</a:t>
            </a:r>
          </a:p>
        </p:txBody>
      </p:sp>
    </p:spTree>
    <p:extLst>
      <p:ext uri="{BB962C8B-B14F-4D97-AF65-F5344CB8AC3E}">
        <p14:creationId xmlns:p14="http://schemas.microsoft.com/office/powerpoint/2010/main" val="4210949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ADA373-A2A5-E065-B69A-6B04E596E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45" y="-123394"/>
            <a:ext cx="11080955" cy="1319276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ECZANEDE TANZİM TEŞHİRDE DİKKAT EDİLECEK hususlar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9EBB183-F832-95FA-8C4A-24B342D0FE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5882"/>
            <a:ext cx="4128459" cy="50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B39BA2C1-7D79-31EE-9A8D-15864C173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549" y="1206402"/>
            <a:ext cx="4548323" cy="508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7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ADA373-A2A5-E065-B69A-6B04E596E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5" y="-123394"/>
            <a:ext cx="11130116" cy="1440160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ECZANEDE TANZİM TEŞHİRDE DİKKAT EDİLECEK hususlar 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DE8C5BC2-D123-6E4D-0057-5111838142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1" y="1434753"/>
            <a:ext cx="4032448" cy="480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39F514-E202-AFEC-654A-3F522E3D5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076" y="1316766"/>
            <a:ext cx="4224469" cy="490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692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ADA373-A2A5-E065-B69A-6B04E596E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94" y="-123394"/>
            <a:ext cx="11218606" cy="1214775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ECZANEDE TANZİM TEŞHİRDE DİKKAT EDİLECEK hususlar 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32867B85-68DE-BB32-8F2C-62B26567F9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94" y="1201090"/>
            <a:ext cx="4896544" cy="490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002B10-C139-F91A-E792-539D07B38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10" y="1153084"/>
            <a:ext cx="4608512" cy="500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197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ADA373-A2A5-E065-B69A-6B04E596E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80" y="-123394"/>
            <a:ext cx="11163120" cy="1303265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ECZANEDE TANZİM TEŞHİRDE DİKKAT EDİLECEK hususlar  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D683D995-39D8-A0D3-D776-2E491AFEC6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80" y="1362471"/>
            <a:ext cx="4602595" cy="490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0B5BB3-41EC-99EF-8070-CBC36055D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12" y="1362471"/>
            <a:ext cx="4512501" cy="500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947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4">
                  <a:alpha val="61000"/>
                </a:schemeClr>
              </a:gs>
              <a:gs pos="100000">
                <a:schemeClr val="accent5">
                  <a:alpha val="89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333145" y="0"/>
            <a:ext cx="6858855" cy="6857572"/>
          </a:xfrm>
          <a:prstGeom prst="rect">
            <a:avLst/>
          </a:prstGeom>
          <a:gradFill>
            <a:gsLst>
              <a:gs pos="8000">
                <a:schemeClr val="accent6">
                  <a:alpha val="11000"/>
                </a:schemeClr>
              </a:gs>
              <a:gs pos="100000">
                <a:schemeClr val="accent4">
                  <a:alpha val="70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7945" y="-1686055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IMG_2017.JPG">
            <a:extLst>
              <a:ext uri="{FF2B5EF4-FFF2-40B4-BE49-F238E27FC236}">
                <a16:creationId xmlns:a16="http://schemas.microsoft.com/office/drawing/2014/main" id="{54351C1D-9601-43B4-9DBF-B27C2862A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1045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1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DAE0C2-3631-514F-BA26-73824F82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04" y="510393"/>
            <a:ext cx="10241280" cy="1234440"/>
          </a:xfrm>
        </p:spPr>
        <p:txBody>
          <a:bodyPr/>
          <a:lstStyle/>
          <a:p>
            <a:pPr algn="ctr"/>
            <a:r>
              <a:rPr lang="tr-TR" dirty="0"/>
              <a:t>DANIŞANLARIMIZ HANGİ KONFOR KRİTERLERİNİ İSTERLER?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26F3B8-6A12-5AB3-38E1-ED52E25BA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219" y="1858297"/>
            <a:ext cx="10570661" cy="42133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/>
              <a:t>Eczane müşterileri üzerine yapılan anketlerde;</a:t>
            </a:r>
          </a:p>
          <a:p>
            <a:pPr marL="0" indent="0">
              <a:buNone/>
            </a:pPr>
            <a:r>
              <a:rPr lang="tr-TR" dirty="0"/>
              <a:t>‘</a:t>
            </a:r>
            <a:r>
              <a:rPr lang="tr-TR" b="1" dirty="0"/>
              <a:t>Aşağıdakilerden hangisi alışveriş yaparken konfor algınızı en çok güçlendiren unsurdur?</a:t>
            </a:r>
            <a:r>
              <a:rPr lang="tr-TR" dirty="0"/>
              <a:t>’ sorusu yöneltildiğinde verilen cevaplara göre kriterlerin önemi şu şekilde çıkmıştır:</a:t>
            </a:r>
          </a:p>
          <a:p>
            <a:pPr marL="0" indent="0">
              <a:buNone/>
            </a:pPr>
            <a:r>
              <a:rPr lang="tr-TR" dirty="0"/>
              <a:t>(1 ile 10 arası her kriterin önem derecesini yansıtır)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 Müzik 6.4/10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 Koku 8.88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 Temizlik 9.2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 Havalandırma, ısı, klima 8.8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 Ferah alan ve kolay oryantasyon 9.1</a:t>
            </a:r>
          </a:p>
        </p:txBody>
      </p:sp>
    </p:spTree>
    <p:extLst>
      <p:ext uri="{BB962C8B-B14F-4D97-AF65-F5344CB8AC3E}">
        <p14:creationId xmlns:p14="http://schemas.microsoft.com/office/powerpoint/2010/main" val="176647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AFE494-15DD-B645-4237-28207A29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94968"/>
            <a:ext cx="9720072" cy="1248697"/>
          </a:xfrm>
        </p:spPr>
        <p:txBody>
          <a:bodyPr>
            <a:normAutofit fontScale="90000"/>
          </a:bodyPr>
          <a:lstStyle/>
          <a:p>
            <a:r>
              <a:rPr lang="tr-TR" sz="4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DETAYLI KATEGORİLER</a:t>
            </a:r>
            <a:r>
              <a:rPr lang="tr-TR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0A1A4E-2618-7FF8-80AA-4B3E0FA4D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465006"/>
            <a:ext cx="9720073" cy="5014452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457200" algn="l"/>
              </a:tabLst>
            </a:pPr>
            <a:r>
              <a:rPr lang="tr-T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İlaç </a:t>
            </a:r>
            <a:r>
              <a:rPr lang="tr-T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(Reçete kapsamında olanlar)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457200" algn="l"/>
              </a:tabLst>
            </a:pPr>
            <a:r>
              <a:rPr lang="tr-T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OTC</a:t>
            </a:r>
            <a:r>
              <a:rPr lang="tr-T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(Reçete kapsamında ödenmeyenler)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Cinsel Sağlık Ör : </a:t>
            </a:r>
            <a:r>
              <a:rPr lang="tr-TR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Viagra</a:t>
            </a:r>
            <a:endParaRPr lang="tr-T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Burun sağlığı (Spreyler) Ör: </a:t>
            </a:r>
            <a:r>
              <a:rPr lang="tr-TR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Otrinatura</a:t>
            </a:r>
            <a:r>
              <a:rPr lang="tr-T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Sterimar</a:t>
            </a:r>
            <a:endParaRPr lang="tr-T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Boğaz sağlığı Ör: </a:t>
            </a:r>
            <a:r>
              <a:rPr lang="tr-TR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Aftadur</a:t>
            </a:r>
            <a:r>
              <a:rPr lang="tr-T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sprey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Ağrı kesiciler(Ödenmeyen) Ör: </a:t>
            </a:r>
            <a:r>
              <a:rPr lang="tr-TR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Panadol</a:t>
            </a:r>
            <a:r>
              <a:rPr lang="tr-T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Extra</a:t>
            </a:r>
            <a:endParaRPr lang="tr-T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Grip İlaçları (Ödenmeyen) Ör: </a:t>
            </a:r>
            <a:r>
              <a:rPr lang="tr-TR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Tylol</a:t>
            </a:r>
            <a:r>
              <a:rPr lang="tr-T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Hot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Kremler Ör: </a:t>
            </a:r>
            <a:r>
              <a:rPr lang="tr-TR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Contractubex</a:t>
            </a:r>
            <a:r>
              <a:rPr lang="tr-T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Bepanthol</a:t>
            </a:r>
            <a:r>
              <a:rPr lang="tr-T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plus</a:t>
            </a:r>
            <a:endParaRPr lang="tr-T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Şampuanlar Ör: Anti- bit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Sigara bırakma ürünleri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İlk Yardımı (</a:t>
            </a:r>
            <a:r>
              <a:rPr lang="tr-TR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Baticon</a:t>
            </a:r>
            <a:r>
              <a:rPr lang="tr-T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Diğer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9798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A9E3FE-65D8-5EA4-BE22-290E667E1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A27068-0622-6951-3A28-AC14F7750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585216"/>
            <a:ext cx="9720073" cy="5724144"/>
          </a:xfrm>
        </p:spPr>
        <p:txBody>
          <a:bodyPr>
            <a:normAutofit fontScale="62500" lnSpcReduction="20000"/>
          </a:bodyPr>
          <a:lstStyle/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457200" algn="l"/>
              </a:tabLst>
            </a:pPr>
            <a:r>
              <a:rPr lang="tr-TR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Dermokozmetik (Eczanede Satılan Markalar)</a:t>
            </a:r>
            <a:endParaRPr lang="tr-TR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Cilt bakımı</a:t>
            </a:r>
          </a:p>
          <a:p>
            <a:pPr marL="1143000" lvl="2" indent="-22860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1371600" algn="l"/>
              </a:tabLst>
            </a:pP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Temizleyiciler</a:t>
            </a:r>
          </a:p>
          <a:p>
            <a:pPr marL="1143000" lvl="2" indent="-22860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1371600" algn="l"/>
              </a:tabLst>
            </a:pP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Serumlar</a:t>
            </a:r>
          </a:p>
          <a:p>
            <a:pPr marL="1143000" lvl="2" indent="-22860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1371600" algn="l"/>
              </a:tabLst>
            </a:pP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Göz kremleri</a:t>
            </a:r>
          </a:p>
          <a:p>
            <a:pPr marL="1143000" lvl="2" indent="-22860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1371600" algn="l"/>
              </a:tabLst>
            </a:pP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Kremler</a:t>
            </a:r>
          </a:p>
          <a:p>
            <a:pPr marL="1143000" lvl="2" indent="-22860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1371600" algn="l"/>
              </a:tabLst>
            </a:pP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Maskeler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Saç bakımı</a:t>
            </a:r>
          </a:p>
          <a:p>
            <a:pPr marL="1143000" lvl="2" indent="-22860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1371600" algn="l"/>
              </a:tabLst>
            </a:pP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Şampuanlar</a:t>
            </a:r>
          </a:p>
          <a:p>
            <a:pPr marL="1143000" lvl="2" indent="-22860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1371600" algn="l"/>
              </a:tabLst>
            </a:pP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Krem bakım ürünleri</a:t>
            </a:r>
          </a:p>
          <a:p>
            <a:pPr marL="1143000" lvl="2" indent="-22860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1371600" algn="l"/>
              </a:tabLst>
            </a:pP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Ampuller- spreyler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Anne bebek bakımı Ör: </a:t>
            </a:r>
            <a:r>
              <a:rPr lang="tr-T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Mustela</a:t>
            </a: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ABCderm</a:t>
            </a:r>
            <a:endParaRPr lang="tr-TR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5405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A9E3FE-65D8-5EA4-BE22-290E667E1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A27068-0622-6951-3A28-AC14F7750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585216"/>
            <a:ext cx="9720073" cy="5724144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457200" algn="l"/>
              </a:tabLst>
            </a:pPr>
            <a:r>
              <a:rPr lang="tr-T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Dermokozmetik (Eczanede Satılan Markalar)</a:t>
            </a:r>
            <a:endParaRPr lang="tr-T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Güneş koruyucular</a:t>
            </a:r>
          </a:p>
          <a:p>
            <a:pPr marL="1143000" lvl="2" indent="-22860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13716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Yüz</a:t>
            </a:r>
          </a:p>
          <a:p>
            <a:pPr marL="1143000" lvl="2" indent="-22860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13716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Vücut</a:t>
            </a:r>
          </a:p>
          <a:p>
            <a:pPr marL="1143000" lvl="2" indent="-22860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13716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Çocuk</a:t>
            </a:r>
          </a:p>
          <a:p>
            <a:pPr marL="1143000" lvl="2" indent="-22860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1371600" algn="l"/>
              </a:tabLst>
            </a:pPr>
            <a:r>
              <a:rPr lang="tr-T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Aftersun</a:t>
            </a:r>
            <a:endParaRPr lang="tr-T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Makyaj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Vücut bakımı</a:t>
            </a:r>
          </a:p>
          <a:p>
            <a:pPr marL="1143000" lvl="2" indent="-22860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13716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 bakımı</a:t>
            </a:r>
          </a:p>
          <a:p>
            <a:pPr marL="1143000" lvl="2" indent="-22860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13716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Dudak bakımı</a:t>
            </a:r>
          </a:p>
          <a:p>
            <a:pPr marL="1143000" lvl="2" indent="-22860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13716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Ayak bakımı</a:t>
            </a:r>
          </a:p>
          <a:p>
            <a:pPr marL="1143000" lvl="2" indent="-22860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13716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Vücut ürünleri(Duş jelleri, Vücut </a:t>
            </a:r>
            <a:r>
              <a:rPr lang="tr-T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peelingleri</a:t>
            </a: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ve nemlendiricileri)</a:t>
            </a:r>
          </a:p>
          <a:p>
            <a:pPr marL="1143000" lvl="2" indent="-22860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13716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Parfümler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7255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A9E3FE-65D8-5EA4-BE22-290E667E1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A27068-0622-6951-3A28-AC14F7750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585216"/>
            <a:ext cx="9720073" cy="5724144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457200" algn="l"/>
              </a:tabLst>
            </a:pPr>
            <a:r>
              <a:rPr lang="tr-T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Besin destek</a:t>
            </a:r>
            <a:endParaRPr lang="tr-T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Balık Yağları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Pastiller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Probiyotikler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MultiVitaminler</a:t>
            </a:r>
            <a:endParaRPr lang="tr-T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 vitaminleri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 vitaminleri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Aromaterapi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Homeopati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Fitoterapi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Kolajenler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Sporcu Desteği ürünler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Diğer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049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A9E3FE-65D8-5EA4-BE22-290E667E1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A27068-0622-6951-3A28-AC14F7750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585215"/>
            <a:ext cx="9720073" cy="6189211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457200" algn="l"/>
              </a:tabLst>
            </a:pPr>
            <a:r>
              <a:rPr lang="tr-T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Itriyat (Eczane Dışında da satılan markalar)</a:t>
            </a:r>
            <a:endParaRPr lang="tr-T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endParaRPr lang="tr-T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Kişisel bakım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Cilt bakımı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Saç bakımı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Güneş koruyucular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Makyaj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El-dudak bakımı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Ayak bakımı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Lens solüsyonları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Kadın hijyeni (</a:t>
            </a:r>
            <a:r>
              <a:rPr lang="tr-T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Orkid</a:t>
            </a: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Cinsel sağlık (Prezervatif)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Diğer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tr-TR" sz="1200" dirty="0">
                <a:effectLst/>
                <a:latin typeface="Avenir Next LT Pro" panose="020B0504020202020204" pitchFamily="34" charset="-9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0874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A9E3FE-65D8-5EA4-BE22-290E667E1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A27068-0622-6951-3A28-AC14F7750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585215"/>
            <a:ext cx="9720073" cy="6189211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457200" algn="l"/>
              </a:tabLst>
            </a:pPr>
            <a:r>
              <a:rPr lang="tr-T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Medikal</a:t>
            </a:r>
            <a:endParaRPr lang="tr-T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endParaRPr lang="tr-T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Soft</a:t>
            </a: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Medikal (atel, </a:t>
            </a:r>
            <a:r>
              <a:rPr lang="tr-T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bileklik,korse</a:t>
            </a: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Maske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İlkyardım ( Bantlar -bandajlar)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Cihazlar</a:t>
            </a:r>
          </a:p>
          <a:p>
            <a:pPr marL="1143000" lvl="2" indent="-22860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13716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Tansiyon Ölçerler</a:t>
            </a:r>
          </a:p>
          <a:p>
            <a:pPr marL="1143000" lvl="2" indent="-22860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13716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Şeker Ölçerler</a:t>
            </a:r>
          </a:p>
          <a:p>
            <a:pPr marL="1143000" lvl="2" indent="-22860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13716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Ateş Ölçerler</a:t>
            </a:r>
          </a:p>
          <a:p>
            <a:pPr marL="1143000" lvl="2" indent="-22860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13716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Diğer Cihazlar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Hasta bezleri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Dezenfektanlar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Diğer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580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A9E3FE-65D8-5EA4-BE22-290E667E1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A27068-0622-6951-3A28-AC14F7750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94968"/>
            <a:ext cx="9720073" cy="6445045"/>
          </a:xfrm>
        </p:spPr>
        <p:txBody>
          <a:bodyPr>
            <a:normAutofit fontScale="47500" lnSpcReduction="20000"/>
          </a:bodyPr>
          <a:lstStyle/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457200" algn="l"/>
              </a:tabLst>
            </a:pPr>
            <a:r>
              <a:rPr lang="tr-TR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Anne bebek sağlığı</a:t>
            </a:r>
            <a:endParaRPr lang="tr-TR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endParaRPr lang="tr-TR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Mamalar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Emzikler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Biberonlar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Oyuncaklar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Bebek bezleri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Islak mendiller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Bebek- çocuk Saç-vücut bakım ürünleri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457200" algn="l"/>
              </a:tabLst>
            </a:pPr>
            <a:r>
              <a:rPr lang="tr-TR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Ağız diş sağlığı</a:t>
            </a:r>
            <a:endParaRPr lang="tr-TR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endParaRPr lang="tr-TR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Macunlar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Fırçalar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Gargaralar</a:t>
            </a: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Garamond" panose="02020404030301010803" pitchFamily="18" charset="0"/>
              <a:buChar char="◦"/>
              <a:tabLst>
                <a:tab pos="914400" algn="l"/>
              </a:tabLst>
            </a:pP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Diğer bakım ürünleri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564187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36211F"/>
      </a:dk2>
      <a:lt2>
        <a:srgbClr val="E2E3E8"/>
      </a:lt2>
      <a:accent1>
        <a:srgbClr val="B3A020"/>
      </a:accent1>
      <a:accent2>
        <a:srgbClr val="D56D17"/>
      </a:accent2>
      <a:accent3>
        <a:srgbClr val="E73029"/>
      </a:accent3>
      <a:accent4>
        <a:srgbClr val="D5175F"/>
      </a:accent4>
      <a:accent5>
        <a:srgbClr val="E729C0"/>
      </a:accent5>
      <a:accent6>
        <a:srgbClr val="AC17D5"/>
      </a:accent6>
      <a:hlink>
        <a:srgbClr val="BF3F90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446</Words>
  <Application>Microsoft Office PowerPoint</Application>
  <PresentationFormat>Geniş ekran</PresentationFormat>
  <Paragraphs>121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3" baseType="lpstr">
      <vt:lpstr>Arial</vt:lpstr>
      <vt:lpstr>Avenir Next LT Pro</vt:lpstr>
      <vt:lpstr>Calibri</vt:lpstr>
      <vt:lpstr>Garamond</vt:lpstr>
      <vt:lpstr>Times New Roman</vt:lpstr>
      <vt:lpstr>Wingdings</vt:lpstr>
      <vt:lpstr>GradientRiseVTI</vt:lpstr>
      <vt:lpstr>ECZANEDE TANZİM TEŞHİR</vt:lpstr>
      <vt:lpstr>DANIŞANLARIMIZ HANGİ KONFOR KRİTERLERİNİ İSTERLER?</vt:lpstr>
      <vt:lpstr>DETAYLI KATEGORİLER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ECZANEDE TANZİM TEŞHİRDE DİKKAT EDİLECEK hususlar</vt:lpstr>
      <vt:lpstr>ECZANEDE TANZİM TEŞHİRDE DİKKAT EDİLECEK hususlar </vt:lpstr>
      <vt:lpstr>ECZANEDE TANZİM TEŞHİRDE DİKKAT EDİLECEK hususlar</vt:lpstr>
      <vt:lpstr>ECZANEDE TANZİM TEŞHİRDE DİKKAT EDİLECEK hususlar </vt:lpstr>
      <vt:lpstr>ECZANEDE TANZİM TEŞHİRDE DİKKAT EDİLECEK hususlar </vt:lpstr>
      <vt:lpstr>ECZANEDE TANZİM TEŞHİRDE DİKKAT EDİLECEK hususlar 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ECZANEDE TANZİM TEŞHİR</dc:title>
  <dc:creator>elif aksen</dc:creator>
  <cp:lastModifiedBy>gülbin özçelikay</cp:lastModifiedBy>
  <cp:revision>35</cp:revision>
  <dcterms:created xsi:type="dcterms:W3CDTF">2021-04-06T20:21:30Z</dcterms:created>
  <dcterms:modified xsi:type="dcterms:W3CDTF">2024-01-16T07:18:35Z</dcterms:modified>
</cp:coreProperties>
</file>