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42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399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978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3942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133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2698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848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559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42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899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95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27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564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777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83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15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84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8EAC14-AE85-4C08-97A9-89A88A91C906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EACD59F-F378-4FCC-A6BD-4AEA0EB2C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9180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74000" y="15000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85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05494" y="-758440"/>
            <a:ext cx="6357093" cy="8447966"/>
          </a:xfrm>
        </p:spPr>
      </p:pic>
    </p:spTree>
    <p:extLst>
      <p:ext uri="{BB962C8B-B14F-4D97-AF65-F5344CB8AC3E}">
        <p14:creationId xmlns:p14="http://schemas.microsoft.com/office/powerpoint/2010/main" val="3527724606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2018-02-12T20:28:42Z</dcterms:created>
  <dcterms:modified xsi:type="dcterms:W3CDTF">2018-02-12T20:29:28Z</dcterms:modified>
</cp:coreProperties>
</file>