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8"/>
  </p:notesMasterIdLst>
  <p:handoutMasterIdLst>
    <p:handoutMasterId r:id="rId9"/>
  </p:handoutMasterIdLst>
  <p:sldIdLst>
    <p:sldId id="256" r:id="rId3"/>
    <p:sldId id="307" r:id="rId4"/>
    <p:sldId id="355" r:id="rId5"/>
    <p:sldId id="356" r:id="rId6"/>
    <p:sldId id="357" r:id="rId7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</a:t>
            </a:r>
            <a:r>
              <a:rPr lang="en-US" dirty="0" smtClean="0"/>
              <a:t> </a:t>
            </a:r>
            <a:r>
              <a:rPr lang="en-US" dirty="0" err="1" smtClean="0"/>
              <a:t>Tarımının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Türkiye</a:t>
            </a:r>
            <a:r>
              <a:rPr lang="tr-TR" dirty="0" smtClean="0"/>
              <a:t>’de Yem Bitkileri Tarımının Sorunları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Tarım</a:t>
            </a:r>
            <a:r>
              <a:rPr lang="en-US" dirty="0" smtClean="0"/>
              <a:t> </a:t>
            </a:r>
            <a:r>
              <a:rPr lang="en-US" dirty="0" err="1" smtClean="0"/>
              <a:t>işletmelerinin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arazilerin</a:t>
            </a:r>
            <a:r>
              <a:rPr lang="en-US" dirty="0" smtClean="0"/>
              <a:t> </a:t>
            </a:r>
            <a:r>
              <a:rPr lang="en-US" dirty="0" err="1" smtClean="0"/>
              <a:t>parçalı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Tohumluk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Değişik</a:t>
            </a:r>
            <a:r>
              <a:rPr lang="en-US" dirty="0" smtClean="0"/>
              <a:t> </a:t>
            </a:r>
            <a:r>
              <a:rPr lang="en-US" dirty="0" err="1" smtClean="0"/>
              <a:t>ekolojik</a:t>
            </a:r>
            <a:r>
              <a:rPr lang="en-US" dirty="0" smtClean="0"/>
              <a:t> </a:t>
            </a:r>
            <a:r>
              <a:rPr lang="en-US" dirty="0" err="1" smtClean="0"/>
              <a:t>bölgelere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verimli</a:t>
            </a:r>
            <a:r>
              <a:rPr lang="en-US" dirty="0" smtClean="0"/>
              <a:t> </a:t>
            </a:r>
            <a:r>
              <a:rPr lang="en-US" dirty="0" err="1" smtClean="0"/>
              <a:t>çeşitlerin</a:t>
            </a:r>
            <a:r>
              <a:rPr lang="en-US" dirty="0" smtClean="0"/>
              <a:t> </a:t>
            </a:r>
            <a:r>
              <a:rPr lang="en-US" dirty="0" err="1" smtClean="0"/>
              <a:t>ıslah</a:t>
            </a:r>
            <a:r>
              <a:rPr lang="en-US" dirty="0" smtClean="0"/>
              <a:t> </a:t>
            </a:r>
            <a:r>
              <a:rPr lang="en-US" dirty="0" err="1" smtClean="0"/>
              <a:t>edilip</a:t>
            </a:r>
            <a:r>
              <a:rPr lang="en-US" dirty="0" smtClean="0"/>
              <a:t> </a:t>
            </a:r>
            <a:r>
              <a:rPr lang="en-US" dirty="0" err="1" smtClean="0"/>
              <a:t>geliştirilmemiş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bitkilerinin</a:t>
            </a:r>
            <a:r>
              <a:rPr lang="en-US" dirty="0" smtClean="0"/>
              <a:t> </a:t>
            </a:r>
            <a:r>
              <a:rPr lang="en-US" dirty="0" err="1" smtClean="0"/>
              <a:t>hayvan</a:t>
            </a:r>
            <a:r>
              <a:rPr lang="en-US" dirty="0" smtClean="0"/>
              <a:t> </a:t>
            </a:r>
            <a:r>
              <a:rPr lang="en-US" dirty="0" err="1" smtClean="0"/>
              <a:t>beslemedeki</a:t>
            </a:r>
            <a:r>
              <a:rPr lang="en-US" dirty="0" smtClean="0"/>
              <a:t> </a:t>
            </a:r>
            <a:r>
              <a:rPr lang="en-US" dirty="0" err="1" smtClean="0"/>
              <a:t>önemlerinin</a:t>
            </a:r>
            <a:r>
              <a:rPr lang="en-US" dirty="0" smtClean="0"/>
              <a:t> </a:t>
            </a:r>
            <a:r>
              <a:rPr lang="en-US" dirty="0" err="1" smtClean="0"/>
              <a:t>yeterince</a:t>
            </a:r>
            <a:r>
              <a:rPr lang="en-US" dirty="0" smtClean="0"/>
              <a:t> </a:t>
            </a:r>
            <a:r>
              <a:rPr lang="en-US" dirty="0" err="1" smtClean="0"/>
              <a:t>bilinmiyor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Hayvansal</a:t>
            </a:r>
            <a:r>
              <a:rPr lang="en-US" dirty="0" smtClean="0"/>
              <a:t> </a:t>
            </a:r>
            <a:r>
              <a:rPr lang="en-US" dirty="0" err="1" smtClean="0"/>
              <a:t>ürünlerin</a:t>
            </a:r>
            <a:r>
              <a:rPr lang="en-US" dirty="0" smtClean="0"/>
              <a:t> </a:t>
            </a:r>
            <a:r>
              <a:rPr lang="en-US" dirty="0" err="1" smtClean="0"/>
              <a:t>işlenme</a:t>
            </a:r>
            <a:r>
              <a:rPr lang="en-US" dirty="0" smtClean="0"/>
              <a:t>, </a:t>
            </a:r>
            <a:r>
              <a:rPr lang="en-US" dirty="0" err="1" smtClean="0"/>
              <a:t>satış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dağıtımında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,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3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699542"/>
            <a:ext cx="8229600" cy="3888432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/>
              <a:t>bitkilerinin</a:t>
            </a:r>
            <a:r>
              <a:rPr lang="en-US" dirty="0"/>
              <a:t> </a:t>
            </a:r>
            <a:r>
              <a:rPr lang="en-US" dirty="0" err="1"/>
              <a:t>toprak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, </a:t>
            </a:r>
            <a:r>
              <a:rPr lang="en-US" dirty="0" err="1"/>
              <a:t>tarımda</a:t>
            </a:r>
            <a:r>
              <a:rPr lang="en-US" dirty="0"/>
              <a:t> </a:t>
            </a:r>
            <a:r>
              <a:rPr lang="en-US" dirty="0" err="1"/>
              <a:t>verimliliğin</a:t>
            </a:r>
            <a:r>
              <a:rPr lang="en-US" dirty="0"/>
              <a:t> </a:t>
            </a:r>
            <a:r>
              <a:rPr lang="en-US" dirty="0" err="1"/>
              <a:t>artırılması</a:t>
            </a:r>
            <a:r>
              <a:rPr lang="en-US" dirty="0"/>
              <a:t>, </a:t>
            </a:r>
            <a:r>
              <a:rPr lang="en-US" dirty="0" err="1"/>
              <a:t>hastalık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zararlıların</a:t>
            </a:r>
            <a:r>
              <a:rPr lang="en-US" dirty="0"/>
              <a:t> </a:t>
            </a:r>
            <a:r>
              <a:rPr lang="en-US" dirty="0" err="1"/>
              <a:t>yaygınlaşması</a:t>
            </a:r>
            <a:r>
              <a:rPr lang="en-US" dirty="0"/>
              <a:t> </a:t>
            </a:r>
            <a:r>
              <a:rPr lang="en-US" dirty="0" err="1"/>
              <a:t>engellemesi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yararının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bilinmemesi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</a:t>
            </a:r>
            <a:r>
              <a:rPr lang="en-US" dirty="0" smtClean="0"/>
              <a:t> </a:t>
            </a:r>
            <a:r>
              <a:rPr lang="en-US" dirty="0" err="1" smtClean="0"/>
              <a:t>tarımında</a:t>
            </a:r>
            <a:r>
              <a:rPr lang="en-US" dirty="0" smtClean="0"/>
              <a:t> </a:t>
            </a:r>
            <a:r>
              <a:rPr lang="en-US" dirty="0" err="1" smtClean="0"/>
              <a:t>ekim</a:t>
            </a:r>
            <a:r>
              <a:rPr lang="en-US" dirty="0" smtClean="0"/>
              <a:t>, </a:t>
            </a:r>
            <a:r>
              <a:rPr lang="en-US" dirty="0" err="1" smtClean="0"/>
              <a:t>bakım</a:t>
            </a:r>
            <a:r>
              <a:rPr lang="en-US" dirty="0" smtClean="0"/>
              <a:t>, </a:t>
            </a:r>
            <a:r>
              <a:rPr lang="en-US" dirty="0" err="1" smtClean="0"/>
              <a:t>hasat</a:t>
            </a:r>
            <a:r>
              <a:rPr lang="en-US" dirty="0" smtClean="0"/>
              <a:t>, </a:t>
            </a:r>
            <a:r>
              <a:rPr lang="en-US" dirty="0" err="1" smtClean="0"/>
              <a:t>harman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işlemlerin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bilinmemesi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r>
              <a:rPr lang="en-US" dirty="0" smtClean="0"/>
              <a:t> </a:t>
            </a:r>
            <a:r>
              <a:rPr lang="en-US" dirty="0" err="1" smtClean="0"/>
              <a:t>gerçekleştirmek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alet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ekipmanların</a:t>
            </a:r>
            <a:r>
              <a:rPr lang="en-US" dirty="0" smtClean="0"/>
              <a:t>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 err="1" smtClean="0"/>
              <a:t>Başlangıç</a:t>
            </a:r>
            <a:r>
              <a:rPr lang="en-US" dirty="0" smtClean="0"/>
              <a:t> </a:t>
            </a:r>
            <a:r>
              <a:rPr lang="en-US" dirty="0" err="1" smtClean="0"/>
              <a:t>giderlerinin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tarım</a:t>
            </a:r>
            <a:r>
              <a:rPr lang="en-US" dirty="0" smtClean="0"/>
              <a:t> </a:t>
            </a:r>
            <a:r>
              <a:rPr lang="en-US" dirty="0" err="1" smtClean="0"/>
              <a:t>ürünlerine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42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3751065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endParaRPr lang="en-US" dirty="0"/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Yem</a:t>
            </a:r>
            <a:r>
              <a:rPr lang="en-US" dirty="0"/>
              <a:t> </a:t>
            </a:r>
            <a:r>
              <a:rPr lang="en-US" dirty="0" err="1"/>
              <a:t>bitkileri</a:t>
            </a:r>
            <a:r>
              <a:rPr lang="en-US" dirty="0"/>
              <a:t> </a:t>
            </a:r>
            <a:r>
              <a:rPr lang="en-US" dirty="0" err="1"/>
              <a:t>ürünün</a:t>
            </a:r>
            <a:r>
              <a:rPr lang="en-US" dirty="0"/>
              <a:t> </a:t>
            </a:r>
            <a:r>
              <a:rPr lang="en-US" dirty="0" err="1"/>
              <a:t>paraya</a:t>
            </a:r>
            <a:r>
              <a:rPr lang="en-US" dirty="0"/>
              <a:t> </a:t>
            </a:r>
            <a:r>
              <a:rPr lang="en-US" dirty="0" err="1"/>
              <a:t>dönüşmesi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zaman </a:t>
            </a:r>
            <a:r>
              <a:rPr lang="en-US" dirty="0" err="1"/>
              <a:t>almaktadır</a:t>
            </a:r>
            <a:r>
              <a:rPr lang="en-US" dirty="0"/>
              <a:t>,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Yem</a:t>
            </a:r>
            <a:r>
              <a:rPr lang="en-US" dirty="0"/>
              <a:t> </a:t>
            </a:r>
            <a:r>
              <a:rPr lang="en-US" dirty="0" err="1"/>
              <a:t>bitkileri</a:t>
            </a:r>
            <a:r>
              <a:rPr lang="en-US" dirty="0"/>
              <a:t> </a:t>
            </a:r>
            <a:r>
              <a:rPr lang="en-US" dirty="0" err="1"/>
              <a:t>ürünlerinin</a:t>
            </a:r>
            <a:r>
              <a:rPr lang="en-US" dirty="0"/>
              <a:t> </a:t>
            </a:r>
            <a:r>
              <a:rPr lang="en-US" dirty="0" err="1"/>
              <a:t>satışı</a:t>
            </a:r>
            <a:r>
              <a:rPr lang="en-US" dirty="0"/>
              <a:t>, </a:t>
            </a:r>
            <a:r>
              <a:rPr lang="en-US" dirty="0" err="1"/>
              <a:t>depolama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kaplamakta</a:t>
            </a:r>
            <a:r>
              <a:rPr lang="en-US" dirty="0"/>
              <a:t>,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Yüzyıllardır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alışkanlıklar</a:t>
            </a:r>
            <a:endParaRPr lang="en-US" dirty="0"/>
          </a:p>
          <a:p>
            <a:pPr marL="457200" indent="-457200">
              <a:buFont typeface="+mj-lt"/>
              <a:buAutoNum type="arabicPeriod" startAt="9"/>
            </a:pP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0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166</Words>
  <Application>Microsoft Macintosh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Office Theme</vt:lpstr>
      <vt:lpstr>Custom Design</vt:lpstr>
      <vt:lpstr>YEM KÜLTÜRÜNÜN İLKELERİ</vt:lpstr>
      <vt:lpstr>Yem Bitkileri Tarımının Sorunları</vt:lpstr>
      <vt:lpstr>Türkiye’de Yem Bitkileri Tarımının Sorunları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26</cp:revision>
  <dcterms:created xsi:type="dcterms:W3CDTF">2015-10-19T14:04:59Z</dcterms:created>
  <dcterms:modified xsi:type="dcterms:W3CDTF">2017-11-24T13:04:18Z</dcterms:modified>
</cp:coreProperties>
</file>