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2"/>
  </p:notesMasterIdLst>
  <p:sldIdLst>
    <p:sldId id="264" r:id="rId5"/>
    <p:sldId id="331" r:id="rId6"/>
    <p:sldId id="332" r:id="rId7"/>
    <p:sldId id="333" r:id="rId8"/>
    <p:sldId id="335" r:id="rId9"/>
    <p:sldId id="336" r:id="rId10"/>
    <p:sldId id="322" r:id="rId11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CC6DBDFE-DD3D-4291-A404-1B97A83A6EA8}" type="datetimeFigureOut">
              <a:rPr lang="en-US" smtClean="0"/>
              <a:t>7/5/2020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064">
              <a:defRPr/>
            </a:pPr>
            <a:fld id="{33AEA074-24A7-4657-AE02-A51F68EA6AA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064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tres.ru/tamara-babasheva/uchimsya-pisat-sochinenie-metodicheskoe-rukovodstvo-dlya-shkolnikov/chitat-onlayn/" TargetMode="External"/><Relationship Id="rId2" Type="http://schemas.openxmlformats.org/officeDocument/2006/relationships/hyperlink" Target="https://&#1077;&#1075;&#1101;&#1096;&#1072;.&#1088;&#1092;/news/esse/2019-06-02-9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4ege.ru/russkiy/50617-12-tekstov-dlya-napisaniya-sochineniy.html" TargetMode="External"/><Relationship Id="rId5" Type="http://schemas.openxmlformats.org/officeDocument/2006/relationships/hyperlink" Target="https://4ege.ru/sochinenie/57181-klishe-k-itogovomu-sochineniyu.html" TargetMode="External"/><Relationship Id="rId4" Type="http://schemas.openxmlformats.org/officeDocument/2006/relationships/hyperlink" Target="https://azbyka.ru/deti/shkolnyjj-pomoshhni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ru-RU" sz="6000" dirty="0"/>
              <a:t>Сочинение</a:t>
            </a:r>
            <a:br>
              <a:rPr lang="tr-TR" sz="6000" dirty="0"/>
            </a:br>
            <a:br>
              <a:rPr lang="ru-RU" sz="6000" dirty="0"/>
            </a:br>
            <a:r>
              <a:rPr lang="ru-RU" sz="2400" dirty="0"/>
              <a:t>урок 4</a:t>
            </a: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sz="1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Презентация примера из текста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38077"/>
            <a:ext cx="10058400" cy="3849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 Ответьте на вопросы: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на каком материале автор раскрывает данную проблему? («автор раскрывает проблему на примере…»)</a:t>
            </a:r>
          </a:p>
          <a:p>
            <a:pPr marL="0" indent="0">
              <a:buNone/>
            </a:pPr>
            <a:endParaRPr lang="ru-RU" sz="2000" i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на что автор обращает особое внимание? («автор обращает особое внимание на..», «автор неслучайно…»).</a:t>
            </a:r>
            <a:endParaRPr lang="en-US" sz="20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394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Презентация примера из текста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38077"/>
            <a:ext cx="10058400" cy="3849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 Передайте содержание приведённых в тексте примеров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Важно следующее: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● если мы пишем, что делают герои – это пересказ, а это НЕ допустимо в комментарии.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● если мы пишем, что думает автор – это уже комментарий.</a:t>
            </a:r>
          </a:p>
        </p:txBody>
      </p:sp>
    </p:spTree>
    <p:extLst>
      <p:ext uri="{BB962C8B-B14F-4D97-AF65-F5344CB8AC3E}">
        <p14:creationId xmlns:p14="http://schemas.microsoft.com/office/powerpoint/2010/main" val="1323541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Способы презентации примеров из текста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65782"/>
            <a:ext cx="10058400" cy="3849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 1) Прямая речь (Автор утверждает: «…»). Не рекомендуется делать цитаты большими. </a:t>
            </a:r>
          </a:p>
          <a:p>
            <a:pPr marL="0" indent="0">
              <a:buNone/>
            </a:pPr>
            <a:endParaRPr lang="ru-RU" sz="2000" i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2) Косвенная речь (Автор утверждает, что…). </a:t>
            </a:r>
          </a:p>
          <a:p>
            <a:pPr marL="0" indent="0">
              <a:buNone/>
            </a:pPr>
            <a:endParaRPr lang="ru-RU" sz="2000" i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3) Ссылка на предложения (В предложениях 5-7 автор утверждает, что…). </a:t>
            </a:r>
          </a:p>
        </p:txBody>
      </p:sp>
    </p:spTree>
    <p:extLst>
      <p:ext uri="{BB962C8B-B14F-4D97-AF65-F5344CB8AC3E}">
        <p14:creationId xmlns:p14="http://schemas.microsoft.com/office/powerpoint/2010/main" val="3350871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Клише для презентации примеров из текста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65782"/>
            <a:ext cx="10058400" cy="3849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 Автор раскрывает предложенную проблему на примере...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Рассуждая о данной проблеме, автор приводит в пример...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Для раскрытия данной проблемы автор...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Понять важность проблемы помогает случай, произошедший...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Автор обращается к собственному жизненному опыту и вспоминает...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Автор текста приводит в пример ситуацию, когда…</a:t>
            </a:r>
          </a:p>
        </p:txBody>
      </p:sp>
    </p:spTree>
    <p:extLst>
      <p:ext uri="{BB962C8B-B14F-4D97-AF65-F5344CB8AC3E}">
        <p14:creationId xmlns:p14="http://schemas.microsoft.com/office/powerpoint/2010/main" val="3310150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Клише для презентации примеров из текста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65782"/>
            <a:ext cx="10058400" cy="3849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  Автор неслучайно приводит слова...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Автор разделяет мнение...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Симпатии автора на стороне...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Автор осуждает...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Автор также обращается к...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Похожую ситуацию автор описывает...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В противовес этому примеру автор рассказывает о…</a:t>
            </a:r>
          </a:p>
        </p:txBody>
      </p:sp>
    </p:spTree>
    <p:extLst>
      <p:ext uri="{BB962C8B-B14F-4D97-AF65-F5344CB8AC3E}">
        <p14:creationId xmlns:p14="http://schemas.microsoft.com/office/powerpoint/2010/main" val="1356202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06C1A-A9E6-4AC5-ADE2-249CD0392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Kaynak</a:t>
            </a:r>
            <a:r>
              <a:rPr lang="tr-TR" dirty="0" err="1"/>
              <a:t>ça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0CE3A-908E-4E3F-891C-5AC7A37C9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https://xn--80aff1fya.xn--p1ai/news/esse/2019-06-02-98</a:t>
            </a:r>
            <a:endParaRPr lang="ru-RU" sz="19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</a:t>
            </a:r>
            <a:r>
              <a:rPr lang="ru-RU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</a:t>
            </a:r>
            <a:r>
              <a:rPr lang="en-US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lesova</a:t>
            </a:r>
            <a:r>
              <a:rPr lang="ru-RU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D.V. ve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Horitonov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A.A.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Zolotoye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pero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Zlatoust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S.-P., 2007.</a:t>
            </a:r>
            <a:endParaRPr lang="ru-RU" sz="19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Bityuçova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Ye.S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Uçimsya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pisat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soçineniye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Ekzamen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Moskva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2019.</a:t>
            </a:r>
          </a:p>
          <a:p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Babaşeva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T.,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Uçimsya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pisat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soçineniye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https://www.litres.ru/tamara-babasheva/uchimsya-pisat-sochinenie-metodicheskoe-rukovodstvo-dlya-shkolnikov/chitat-onlayn/</a:t>
            </a:r>
            <a:endParaRPr lang="tr-TR" sz="19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https://azbyka.ru/deti/shkolnyjj-pomoshhnik</a:t>
            </a:r>
            <a:endParaRPr lang="tr-TR" sz="19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http://rosental-book.ru/styli_xlii.html</a:t>
            </a:r>
            <a:endParaRPr lang="tr-TR" sz="19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1900" b="0" i="1" strike="noStrike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https://4ege.ru/sochinenie/57181-klishe-k-itogovomu-sochineniyu.html</a:t>
            </a:r>
            <a:endParaRPr lang="ru-RU" sz="1900" b="0" i="1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https://xn--80aff1fya.xn--p1ai/news/esse/2019-06-02-98</a:t>
            </a:r>
            <a:endParaRPr lang="tr-TR" sz="19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https://4ege.ru/russkiy/50617-12-tekstov-dlya-napisaniya-sochineniy.html</a:t>
            </a:r>
            <a:endParaRPr lang="tr-TR" sz="19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282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BDF1F60-49BD-4B11-B3A4-6A08023856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9F2BE0-1FF2-439A-B846-85F875F54B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845C69-3606-4A2B-939D-F598C4C3C9D7}">
  <ds:schemaRefs>
    <ds:schemaRef ds:uri="http://purl.org/dc/terms/"/>
    <ds:schemaRef ds:uri="http://purl.org/dc/dcmitype/"/>
    <ds:schemaRef ds:uri="16c05727-aa75-4e4a-9b5f-8a80a1165891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{5CEBF760-98D4-428E-AD52-660ACA3B0B91}tf11531919_wac</Template>
  <TotalTime>0</TotalTime>
  <Words>388</Words>
  <Application>Microsoft Office PowerPoint</Application>
  <PresentationFormat>Widescreen</PresentationFormat>
  <Paragraphs>43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 Unicode MS</vt:lpstr>
      <vt:lpstr>Avenir Next LT Pro</vt:lpstr>
      <vt:lpstr>Avenir Next LT Pro Light</vt:lpstr>
      <vt:lpstr>Bookman Old Style</vt:lpstr>
      <vt:lpstr>Calibri</vt:lpstr>
      <vt:lpstr>Garamond</vt:lpstr>
      <vt:lpstr>SavonVTI</vt:lpstr>
      <vt:lpstr>Сочинение  урок 4</vt:lpstr>
      <vt:lpstr>Презентация примера из текста</vt:lpstr>
      <vt:lpstr>Презентация примера из текста</vt:lpstr>
      <vt:lpstr>Способы презентации примеров из текста</vt:lpstr>
      <vt:lpstr>Клише для презентации примеров из текста</vt:lpstr>
      <vt:lpstr>Клише для презентации примеров из текста</vt:lpstr>
      <vt:lpstr>Kaynakça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2020-07-04T19:02:27Z</dcterms:created>
  <dcterms:modified xsi:type="dcterms:W3CDTF">2020-07-05T05:11:42Z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