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2"/>
  </p:notesMasterIdLst>
  <p:sldIdLst>
    <p:sldId id="264" r:id="rId5"/>
    <p:sldId id="331" r:id="rId6"/>
    <p:sldId id="332" r:id="rId7"/>
    <p:sldId id="333" r:id="rId8"/>
    <p:sldId id="335" r:id="rId9"/>
    <p:sldId id="336" r:id="rId10"/>
    <p:sldId id="322" r:id="rId11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tres.ru/tamara-babasheva/uchimsya-pisat-sochinenie-metodicheskoe-rukovodstvo-dlya-shkolnikov/chitat-onlayn/" TargetMode="External"/><Relationship Id="rId2" Type="http://schemas.openxmlformats.org/officeDocument/2006/relationships/hyperlink" Target="https://&#1077;&#1075;&#1101;&#1096;&#1072;.&#1088;&#1092;/news/esse/2019-06-02-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4ege.ru/sochinenie/57181-klishe-k-itogovomu-sochineniyu.html" TargetMode="External"/><Relationship Id="rId4" Type="http://schemas.openxmlformats.org/officeDocument/2006/relationships/hyperlink" Target="https://azbyka.ru/deti/shkolnyjj-pomoshhn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r>
              <a:rPr lang="ru-RU" sz="2400" dirty="0"/>
              <a:t>урок 4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Презентация примера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Ответьте на вопросы: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на каком материале автор раскрывает данную проблему? («автор раскрывает проблему на примере…»)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на что автор обращает особое внимание? («автор обращает особое внимание на..», «автор неслучайно…»).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394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Презентация примера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38077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Передайте содержание приведённых в тексте примеров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Важно следующее: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● если мы пишем, что делают герои – это пересказ, а это НЕ допустимо в комментарии.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● если мы пишем, что думает автор – это уже комментарий.</a:t>
            </a:r>
          </a:p>
        </p:txBody>
      </p:sp>
    </p:spTree>
    <p:extLst>
      <p:ext uri="{BB962C8B-B14F-4D97-AF65-F5344CB8AC3E}">
        <p14:creationId xmlns:p14="http://schemas.microsoft.com/office/powerpoint/2010/main" val="132354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Способы презентации примеров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1) Прямая речь (Автор утверждает: «…»). Не рекомендуется делать цитаты большими.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2) Косвенная речь (Автор утверждает, что…). </a:t>
            </a:r>
          </a:p>
          <a:p>
            <a:pPr marL="0" indent="0">
              <a:buNone/>
            </a:pPr>
            <a:endParaRPr lang="ru-RU" sz="2000" i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3) Ссылка на предложения (В предложениях 5-7 автор утверждает, что…). </a:t>
            </a:r>
          </a:p>
        </p:txBody>
      </p:sp>
    </p:spTree>
    <p:extLst>
      <p:ext uri="{BB962C8B-B14F-4D97-AF65-F5344CB8AC3E}">
        <p14:creationId xmlns:p14="http://schemas.microsoft.com/office/powerpoint/2010/main" val="335087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примеров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Автор раскрывает предложенную проблему на примере...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Рассуждая о данной проблеме, автор приводит в пример...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Для раскрытия данной проблемы автор...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Понять важность проблемы помогает случай, произошедший...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обращается к собственному жизненному опыту и вспоминает...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текста приводит в пример ситуацию, когда…</a:t>
            </a:r>
          </a:p>
        </p:txBody>
      </p:sp>
    </p:spTree>
    <p:extLst>
      <p:ext uri="{BB962C8B-B14F-4D97-AF65-F5344CB8AC3E}">
        <p14:creationId xmlns:p14="http://schemas.microsoft.com/office/powerpoint/2010/main" val="331015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4E02-3B30-4AAF-ABCF-3C635655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Клише для презентации примеров из текста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6A0C3-3609-4DF7-988D-EBF52C7D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  Автор неслучайно приводит слова...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разделяет мнение...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Симпатии автора на стороне...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осуждает...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Автор также обращается к...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Похожую ситуацию автор описывает...</a:t>
            </a:r>
          </a:p>
          <a:p>
            <a:pPr marL="0" indent="0">
              <a:buNone/>
            </a:pPr>
            <a:r>
              <a:rPr lang="ru-RU" sz="2000" i="1" dirty="0">
                <a:latin typeface="Bookman Old Style" panose="02050604050505020204" pitchFamily="18" charset="0"/>
              </a:rPr>
              <a:t>• В противовес этому примеру автор рассказывает о…</a:t>
            </a:r>
          </a:p>
        </p:txBody>
      </p:sp>
    </p:spTree>
    <p:extLst>
      <p:ext uri="{BB962C8B-B14F-4D97-AF65-F5344CB8AC3E}">
        <p14:creationId xmlns:p14="http://schemas.microsoft.com/office/powerpoint/2010/main" val="135620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</a:t>
            </a:r>
            <a:r>
              <a:rPr lang="en-US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lesova</a:t>
            </a:r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D.V. ve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Horitonov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A.A.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Zolotoye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pero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Zlatoust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S.-P., 2007.</a:t>
            </a:r>
            <a:endParaRPr lang="ru-RU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Bityuçova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Ye.S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Ekzamen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Moskva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2019.</a:t>
            </a:r>
          </a:p>
          <a:p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Babaşeva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T.,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Uçimsya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pisat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tr-TR" sz="19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soçineniye</a:t>
            </a:r>
            <a:r>
              <a:rPr lang="tr-TR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http://rosental-book.ru/styli_xlii.html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1900" b="0" i="1" strike="noStrike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900" b="0" i="1" dirty="0"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sz="19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tr-TR" sz="19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388</Words>
  <Application>Microsoft Office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 Unicode MS</vt:lpstr>
      <vt:lpstr>Avenir Next LT Pro</vt:lpstr>
      <vt:lpstr>Avenir Next LT Pro Light</vt:lpstr>
      <vt:lpstr>Bookman Old Style</vt:lpstr>
      <vt:lpstr>Calibri</vt:lpstr>
      <vt:lpstr>Garamond</vt:lpstr>
      <vt:lpstr>SavonVTI</vt:lpstr>
      <vt:lpstr>Сочинение  урок 4</vt:lpstr>
      <vt:lpstr>Презентация примера из текста</vt:lpstr>
      <vt:lpstr>Презентация примера из текста</vt:lpstr>
      <vt:lpstr>Способы презентации примеров из текста</vt:lpstr>
      <vt:lpstr>Клише для презентации примеров из текста</vt:lpstr>
      <vt:lpstr>Клише для презентации примеров из текста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2020-07-05T05:11:42Z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