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302" r:id="rId3"/>
    <p:sldId id="303" r:id="rId4"/>
    <p:sldId id="301" r:id="rId5"/>
    <p:sldId id="257" r:id="rId6"/>
    <p:sldId id="274" r:id="rId7"/>
    <p:sldId id="259" r:id="rId8"/>
    <p:sldId id="276" r:id="rId9"/>
    <p:sldId id="292" r:id="rId10"/>
    <p:sldId id="304" r:id="rId11"/>
    <p:sldId id="305" r:id="rId12"/>
    <p:sldId id="307" r:id="rId13"/>
    <p:sldId id="277" r:id="rId14"/>
    <p:sldId id="308" r:id="rId15"/>
    <p:sldId id="309" r:id="rId16"/>
    <p:sldId id="30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67684" autoAdjust="0"/>
  </p:normalViewPr>
  <p:slideViewPr>
    <p:cSldViewPr snapToGrid="0">
      <p:cViewPr varScale="1">
        <p:scale>
          <a:sx n="78" d="100"/>
          <a:sy n="78" d="100"/>
        </p:scale>
        <p:origin x="-15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91F24-7B19-41BE-AC0E-36AA6D0D7CA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4911395-3D57-473A-B421-A0823EB5A7F0}">
      <dgm:prSet/>
      <dgm:spPr/>
      <dgm:t>
        <a:bodyPr/>
        <a:lstStyle/>
        <a:p>
          <a:pPr rtl="0"/>
          <a:r>
            <a:rPr lang="tr-TR" dirty="0" smtClean="0"/>
            <a:t>Tarama Modelleri</a:t>
          </a:r>
          <a:endParaRPr lang="tr-TR" dirty="0"/>
        </a:p>
      </dgm:t>
    </dgm:pt>
    <dgm:pt modelId="{AB05EB11-8B7B-47DF-9E38-FCC3C254502C}" type="parTrans" cxnId="{50AE2EC3-EB77-4E6C-A23D-76A05447A5F8}">
      <dgm:prSet/>
      <dgm:spPr/>
      <dgm:t>
        <a:bodyPr/>
        <a:lstStyle/>
        <a:p>
          <a:endParaRPr lang="tr-TR"/>
        </a:p>
      </dgm:t>
    </dgm:pt>
    <dgm:pt modelId="{848A649B-5F7C-4D2E-A054-688580157466}" type="sibTrans" cxnId="{50AE2EC3-EB77-4E6C-A23D-76A05447A5F8}">
      <dgm:prSet/>
      <dgm:spPr/>
      <dgm:t>
        <a:bodyPr/>
        <a:lstStyle/>
        <a:p>
          <a:endParaRPr lang="tr-TR"/>
        </a:p>
      </dgm:t>
    </dgm:pt>
    <dgm:pt modelId="{EF2F7A75-AAA5-4AA9-BE05-E53371BB4CF8}">
      <dgm:prSet/>
      <dgm:spPr/>
      <dgm:t>
        <a:bodyPr/>
        <a:lstStyle/>
        <a:p>
          <a:pPr rtl="0"/>
          <a:r>
            <a:rPr lang="tr-TR" dirty="0" smtClean="0"/>
            <a:t>Deneysel Modeller</a:t>
          </a:r>
          <a:endParaRPr lang="tr-TR" dirty="0"/>
        </a:p>
      </dgm:t>
    </dgm:pt>
    <dgm:pt modelId="{FF691AC8-DA72-41BC-B439-C12B01AE968C}" type="parTrans" cxnId="{A5F2A8A6-C8A9-422D-8B00-D961FE5B9264}">
      <dgm:prSet/>
      <dgm:spPr/>
      <dgm:t>
        <a:bodyPr/>
        <a:lstStyle/>
        <a:p>
          <a:endParaRPr lang="tr-TR"/>
        </a:p>
      </dgm:t>
    </dgm:pt>
    <dgm:pt modelId="{D50A6346-DE20-44BA-8573-A94472478ACE}" type="sibTrans" cxnId="{A5F2A8A6-C8A9-422D-8B00-D961FE5B9264}">
      <dgm:prSet/>
      <dgm:spPr/>
      <dgm:t>
        <a:bodyPr/>
        <a:lstStyle/>
        <a:p>
          <a:endParaRPr lang="tr-TR"/>
        </a:p>
      </dgm:t>
    </dgm:pt>
    <dgm:pt modelId="{A9A46827-7EB5-47C1-BB4E-45B12E2C4758}">
      <dgm:prSet/>
      <dgm:spPr/>
      <dgm:t>
        <a:bodyPr/>
        <a:lstStyle/>
        <a:p>
          <a:pPr rtl="0"/>
          <a:r>
            <a:rPr lang="tr-TR" b="1" dirty="0" smtClean="0"/>
            <a:t>Genel Tarama Modelleri</a:t>
          </a:r>
          <a:endParaRPr lang="tr-TR" b="1" dirty="0"/>
        </a:p>
      </dgm:t>
    </dgm:pt>
    <dgm:pt modelId="{9ECA37C9-BCFF-4C9B-9B44-EDCB481725F8}" type="parTrans" cxnId="{5E833EC0-71E4-4BFE-80D4-C1A5B054CFCC}">
      <dgm:prSet/>
      <dgm:spPr/>
      <dgm:t>
        <a:bodyPr/>
        <a:lstStyle/>
        <a:p>
          <a:endParaRPr lang="tr-TR"/>
        </a:p>
      </dgm:t>
    </dgm:pt>
    <dgm:pt modelId="{6D6DD1B9-0638-4D21-9FA3-09E86ABF95DB}" type="sibTrans" cxnId="{5E833EC0-71E4-4BFE-80D4-C1A5B054CFCC}">
      <dgm:prSet/>
      <dgm:spPr/>
      <dgm:t>
        <a:bodyPr/>
        <a:lstStyle/>
        <a:p>
          <a:endParaRPr lang="tr-TR"/>
        </a:p>
      </dgm:t>
    </dgm:pt>
    <dgm:pt modelId="{0D50C6A4-1A35-4989-8547-40403B5494BF}">
      <dgm:prSet/>
      <dgm:spPr/>
      <dgm:t>
        <a:bodyPr/>
        <a:lstStyle/>
        <a:p>
          <a:pPr rtl="0"/>
          <a:r>
            <a:rPr lang="tr-TR" b="1" dirty="0" smtClean="0"/>
            <a:t>Örnek Olay Taramaları</a:t>
          </a:r>
          <a:endParaRPr lang="tr-TR" b="1" dirty="0"/>
        </a:p>
      </dgm:t>
    </dgm:pt>
    <dgm:pt modelId="{10B7FFD7-0327-4C59-975A-7AEE615E2192}" type="parTrans" cxnId="{7FBF5EDD-1E7D-4CF6-9056-7E8FB066D1CD}">
      <dgm:prSet/>
      <dgm:spPr/>
      <dgm:t>
        <a:bodyPr/>
        <a:lstStyle/>
        <a:p>
          <a:endParaRPr lang="tr-TR"/>
        </a:p>
      </dgm:t>
    </dgm:pt>
    <dgm:pt modelId="{19D606B4-2ACA-439B-BF03-C0C3C6563ECE}" type="sibTrans" cxnId="{7FBF5EDD-1E7D-4CF6-9056-7E8FB066D1CD}">
      <dgm:prSet/>
      <dgm:spPr/>
      <dgm:t>
        <a:bodyPr/>
        <a:lstStyle/>
        <a:p>
          <a:endParaRPr lang="tr-TR"/>
        </a:p>
      </dgm:t>
    </dgm:pt>
    <dgm:pt modelId="{F1AF68FC-8DCB-4A87-A3D1-F4D18FA233AC}">
      <dgm:prSet/>
      <dgm:spPr/>
      <dgm:t>
        <a:bodyPr/>
        <a:lstStyle/>
        <a:p>
          <a:pPr rtl="0"/>
          <a:r>
            <a:rPr lang="tr-TR" b="1" dirty="0" smtClean="0"/>
            <a:t>Tekil Tarama Modelleri</a:t>
          </a:r>
          <a:endParaRPr lang="tr-TR" b="1" dirty="0"/>
        </a:p>
      </dgm:t>
    </dgm:pt>
    <dgm:pt modelId="{5EA2E338-FEC1-47AB-8734-2DC3EF6F7ADA}" type="parTrans" cxnId="{F4E616FA-85A9-4A79-A1E8-011D1B372872}">
      <dgm:prSet/>
      <dgm:spPr/>
      <dgm:t>
        <a:bodyPr/>
        <a:lstStyle/>
        <a:p>
          <a:endParaRPr lang="tr-TR"/>
        </a:p>
      </dgm:t>
    </dgm:pt>
    <dgm:pt modelId="{511CF3F8-EE76-4D9C-92AB-4BFAA907F172}" type="sibTrans" cxnId="{F4E616FA-85A9-4A79-A1E8-011D1B372872}">
      <dgm:prSet/>
      <dgm:spPr/>
      <dgm:t>
        <a:bodyPr/>
        <a:lstStyle/>
        <a:p>
          <a:endParaRPr lang="tr-TR"/>
        </a:p>
      </dgm:t>
    </dgm:pt>
    <dgm:pt modelId="{FC3E4FC3-D9C9-4153-B566-1F6593ABC0B0}">
      <dgm:prSet/>
      <dgm:spPr/>
      <dgm:t>
        <a:bodyPr/>
        <a:lstStyle/>
        <a:p>
          <a:pPr rtl="0"/>
          <a:r>
            <a:rPr lang="tr-TR" b="1" dirty="0" smtClean="0"/>
            <a:t>İlişkisel Tarama Modelleri</a:t>
          </a:r>
          <a:endParaRPr lang="tr-TR" b="1" dirty="0"/>
        </a:p>
      </dgm:t>
    </dgm:pt>
    <dgm:pt modelId="{11134BA2-985F-4EFA-AF0E-57B02F7B3344}" type="parTrans" cxnId="{AC2B1E58-B69F-4DE3-A0BF-A007CCD59166}">
      <dgm:prSet/>
      <dgm:spPr/>
      <dgm:t>
        <a:bodyPr/>
        <a:lstStyle/>
        <a:p>
          <a:endParaRPr lang="tr-TR"/>
        </a:p>
      </dgm:t>
    </dgm:pt>
    <dgm:pt modelId="{4CEE665A-D621-4F6C-A6F1-475F76E566D7}" type="sibTrans" cxnId="{AC2B1E58-B69F-4DE3-A0BF-A007CCD59166}">
      <dgm:prSet/>
      <dgm:spPr/>
      <dgm:t>
        <a:bodyPr/>
        <a:lstStyle/>
        <a:p>
          <a:endParaRPr lang="tr-TR"/>
        </a:p>
      </dgm:t>
    </dgm:pt>
    <dgm:pt modelId="{1618E073-D440-4772-9953-2E272707C82B}">
      <dgm:prSet/>
      <dgm:spPr/>
      <dgm:t>
        <a:bodyPr/>
        <a:lstStyle/>
        <a:p>
          <a:pPr rtl="0"/>
          <a:r>
            <a:rPr lang="tr-TR" b="1" smtClean="0"/>
            <a:t>Deney öncesi (pre – experimental) modeller</a:t>
          </a:r>
          <a:r>
            <a:rPr lang="tr-TR" smtClean="0"/>
            <a:t>,</a:t>
          </a:r>
          <a:endParaRPr lang="tr-TR" dirty="0"/>
        </a:p>
      </dgm:t>
    </dgm:pt>
    <dgm:pt modelId="{C26938BD-9AAD-4710-BEEB-2CE5A967C713}" type="parTrans" cxnId="{95671BB9-42A4-48AB-8905-215DF84EDD21}">
      <dgm:prSet/>
      <dgm:spPr/>
      <dgm:t>
        <a:bodyPr/>
        <a:lstStyle/>
        <a:p>
          <a:endParaRPr lang="tr-TR"/>
        </a:p>
      </dgm:t>
    </dgm:pt>
    <dgm:pt modelId="{1CDBA9F5-23F9-43A0-8666-D6B739C808BA}" type="sibTrans" cxnId="{95671BB9-42A4-48AB-8905-215DF84EDD21}">
      <dgm:prSet/>
      <dgm:spPr/>
      <dgm:t>
        <a:bodyPr/>
        <a:lstStyle/>
        <a:p>
          <a:endParaRPr lang="tr-TR"/>
        </a:p>
      </dgm:t>
    </dgm:pt>
    <dgm:pt modelId="{1A75261E-2D54-4282-A8A4-5C14EB0B7B26}">
      <dgm:prSet/>
      <dgm:spPr/>
      <dgm:t>
        <a:bodyPr/>
        <a:lstStyle/>
        <a:p>
          <a:pPr rtl="0"/>
          <a:r>
            <a:rPr lang="tr-TR" b="1" dirty="0" smtClean="0"/>
            <a:t>Gerçek deneysel (</a:t>
          </a:r>
          <a:r>
            <a:rPr lang="tr-TR" b="1" dirty="0" err="1" smtClean="0"/>
            <a:t>true</a:t>
          </a:r>
          <a:r>
            <a:rPr lang="tr-TR" b="1" dirty="0" smtClean="0"/>
            <a:t> – </a:t>
          </a:r>
          <a:r>
            <a:rPr lang="tr-TR" b="1" dirty="0" err="1" smtClean="0"/>
            <a:t>experimental</a:t>
          </a:r>
          <a:r>
            <a:rPr lang="tr-TR" b="1" dirty="0" smtClean="0"/>
            <a:t>) modeller</a:t>
          </a:r>
          <a:r>
            <a:rPr lang="tr-TR" dirty="0" smtClean="0"/>
            <a:t>,</a:t>
          </a:r>
          <a:endParaRPr lang="tr-TR" dirty="0"/>
        </a:p>
      </dgm:t>
    </dgm:pt>
    <dgm:pt modelId="{EBD8B221-70F9-42A2-A658-B6F2D21EE080}" type="parTrans" cxnId="{08E24E75-A4E8-44A0-955B-3C05BCBA847B}">
      <dgm:prSet/>
      <dgm:spPr/>
      <dgm:t>
        <a:bodyPr/>
        <a:lstStyle/>
        <a:p>
          <a:endParaRPr lang="tr-TR"/>
        </a:p>
      </dgm:t>
    </dgm:pt>
    <dgm:pt modelId="{5CBEAB9B-28F5-4650-A46B-1F4154A13FD6}" type="sibTrans" cxnId="{08E24E75-A4E8-44A0-955B-3C05BCBA847B}">
      <dgm:prSet/>
      <dgm:spPr/>
      <dgm:t>
        <a:bodyPr/>
        <a:lstStyle/>
        <a:p>
          <a:endParaRPr lang="tr-TR"/>
        </a:p>
      </dgm:t>
    </dgm:pt>
    <dgm:pt modelId="{C17FC0AC-2B5A-46AA-AFE3-21F6250C1D0F}">
      <dgm:prSet/>
      <dgm:spPr/>
      <dgm:t>
        <a:bodyPr/>
        <a:lstStyle/>
        <a:p>
          <a:pPr rtl="0"/>
          <a:r>
            <a:rPr lang="tr-TR" b="1" dirty="0" smtClean="0"/>
            <a:t>Yarı deneysel (</a:t>
          </a:r>
          <a:r>
            <a:rPr lang="tr-TR" b="1" dirty="0" err="1" smtClean="0"/>
            <a:t>quasi</a:t>
          </a:r>
          <a:r>
            <a:rPr lang="tr-TR" b="1" dirty="0" smtClean="0"/>
            <a:t> –</a:t>
          </a:r>
          <a:r>
            <a:rPr lang="tr-TR" b="1" dirty="0" err="1" smtClean="0"/>
            <a:t>experimental</a:t>
          </a:r>
          <a:r>
            <a:rPr lang="tr-TR" b="1" dirty="0" smtClean="0"/>
            <a:t>) modeller</a:t>
          </a:r>
          <a:endParaRPr lang="tr-TR" dirty="0"/>
        </a:p>
      </dgm:t>
    </dgm:pt>
    <dgm:pt modelId="{4BB1F4DC-A4D0-445C-AC15-69868208C9E0}" type="parTrans" cxnId="{66C3361E-79F9-4133-90D7-8CA94AF3F82A}">
      <dgm:prSet/>
      <dgm:spPr/>
      <dgm:t>
        <a:bodyPr/>
        <a:lstStyle/>
        <a:p>
          <a:endParaRPr lang="tr-TR"/>
        </a:p>
      </dgm:t>
    </dgm:pt>
    <dgm:pt modelId="{7BF44727-03C3-4FB2-A9B4-63247341CD13}" type="sibTrans" cxnId="{66C3361E-79F9-4133-90D7-8CA94AF3F82A}">
      <dgm:prSet/>
      <dgm:spPr/>
      <dgm:t>
        <a:bodyPr/>
        <a:lstStyle/>
        <a:p>
          <a:endParaRPr lang="tr-TR"/>
        </a:p>
      </dgm:t>
    </dgm:pt>
    <dgm:pt modelId="{5A74BDEE-894F-4E13-B366-269EDFB8B583}" type="pres">
      <dgm:prSet presAssocID="{64591F24-7B19-41BE-AC0E-36AA6D0D7C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B96F4D-2F73-40FD-A2FF-31D2B63CA751}" type="pres">
      <dgm:prSet presAssocID="{B4911395-3D57-473A-B421-A0823EB5A7F0}" presName="composite" presStyleCnt="0"/>
      <dgm:spPr/>
    </dgm:pt>
    <dgm:pt modelId="{AADF861A-1D00-42D5-91ED-DB5BA1C1B34B}" type="pres">
      <dgm:prSet presAssocID="{B4911395-3D57-473A-B421-A0823EB5A7F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7D73A0-6725-463C-A8C3-C523C19AA2AD}" type="pres">
      <dgm:prSet presAssocID="{B4911395-3D57-473A-B421-A0823EB5A7F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470132-CAC1-40F8-A5FF-F4F0292E9D81}" type="pres">
      <dgm:prSet presAssocID="{848A649B-5F7C-4D2E-A054-688580157466}" presName="space" presStyleCnt="0"/>
      <dgm:spPr/>
    </dgm:pt>
    <dgm:pt modelId="{FD4D5241-15DA-4DC0-8DDA-408F9921B579}" type="pres">
      <dgm:prSet presAssocID="{EF2F7A75-AAA5-4AA9-BE05-E53371BB4CF8}" presName="composite" presStyleCnt="0"/>
      <dgm:spPr/>
    </dgm:pt>
    <dgm:pt modelId="{0E1A5512-DC1F-457E-B189-9372CB380287}" type="pres">
      <dgm:prSet presAssocID="{EF2F7A75-AAA5-4AA9-BE05-E53371BB4CF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FEC1EC-CBE3-4C74-849C-142454667B60}" type="pres">
      <dgm:prSet presAssocID="{EF2F7A75-AAA5-4AA9-BE05-E53371BB4CF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DE2574-49E1-4A06-9277-458EC5FE28C2}" type="presOf" srcId="{EF2F7A75-AAA5-4AA9-BE05-E53371BB4CF8}" destId="{0E1A5512-DC1F-457E-B189-9372CB380287}" srcOrd="0" destOrd="0" presId="urn:microsoft.com/office/officeart/2005/8/layout/hList1"/>
    <dgm:cxn modelId="{99E8C9BB-8696-4A50-80E4-0A4DB37FA992}" type="presOf" srcId="{A9A46827-7EB5-47C1-BB4E-45B12E2C4758}" destId="{6F7D73A0-6725-463C-A8C3-C523C19AA2AD}" srcOrd="0" destOrd="0" presId="urn:microsoft.com/office/officeart/2005/8/layout/hList1"/>
    <dgm:cxn modelId="{0AD6AA5A-59BC-496C-90FB-97531709BED5}" type="presOf" srcId="{0D50C6A4-1A35-4989-8547-40403B5494BF}" destId="{6F7D73A0-6725-463C-A8C3-C523C19AA2AD}" srcOrd="0" destOrd="3" presId="urn:microsoft.com/office/officeart/2005/8/layout/hList1"/>
    <dgm:cxn modelId="{AC390D19-7004-4BA1-B3F9-7253A38F2CB1}" type="presOf" srcId="{C17FC0AC-2B5A-46AA-AFE3-21F6250C1D0F}" destId="{A0FEC1EC-CBE3-4C74-849C-142454667B60}" srcOrd="0" destOrd="2" presId="urn:microsoft.com/office/officeart/2005/8/layout/hList1"/>
    <dgm:cxn modelId="{5E833EC0-71E4-4BFE-80D4-C1A5B054CFCC}" srcId="{B4911395-3D57-473A-B421-A0823EB5A7F0}" destId="{A9A46827-7EB5-47C1-BB4E-45B12E2C4758}" srcOrd="0" destOrd="0" parTransId="{9ECA37C9-BCFF-4C9B-9B44-EDCB481725F8}" sibTransId="{6D6DD1B9-0638-4D21-9FA3-09E86ABF95DB}"/>
    <dgm:cxn modelId="{66C3361E-79F9-4133-90D7-8CA94AF3F82A}" srcId="{EF2F7A75-AAA5-4AA9-BE05-E53371BB4CF8}" destId="{C17FC0AC-2B5A-46AA-AFE3-21F6250C1D0F}" srcOrd="2" destOrd="0" parTransId="{4BB1F4DC-A4D0-445C-AC15-69868208C9E0}" sibTransId="{7BF44727-03C3-4FB2-A9B4-63247341CD13}"/>
    <dgm:cxn modelId="{6E593831-0CF0-4ECD-81A1-48949357F7CE}" type="presOf" srcId="{B4911395-3D57-473A-B421-A0823EB5A7F0}" destId="{AADF861A-1D00-42D5-91ED-DB5BA1C1B34B}" srcOrd="0" destOrd="0" presId="urn:microsoft.com/office/officeart/2005/8/layout/hList1"/>
    <dgm:cxn modelId="{31BEB9C5-0852-4E50-A24C-71B4E9AFD6E8}" type="presOf" srcId="{1618E073-D440-4772-9953-2E272707C82B}" destId="{A0FEC1EC-CBE3-4C74-849C-142454667B60}" srcOrd="0" destOrd="0" presId="urn:microsoft.com/office/officeart/2005/8/layout/hList1"/>
    <dgm:cxn modelId="{08E24E75-A4E8-44A0-955B-3C05BCBA847B}" srcId="{EF2F7A75-AAA5-4AA9-BE05-E53371BB4CF8}" destId="{1A75261E-2D54-4282-A8A4-5C14EB0B7B26}" srcOrd="1" destOrd="0" parTransId="{EBD8B221-70F9-42A2-A658-B6F2D21EE080}" sibTransId="{5CBEAB9B-28F5-4650-A46B-1F4154A13FD6}"/>
    <dgm:cxn modelId="{AC2B1E58-B69F-4DE3-A0BF-A007CCD59166}" srcId="{A9A46827-7EB5-47C1-BB4E-45B12E2C4758}" destId="{FC3E4FC3-D9C9-4153-B566-1F6593ABC0B0}" srcOrd="1" destOrd="0" parTransId="{11134BA2-985F-4EFA-AF0E-57B02F7B3344}" sibTransId="{4CEE665A-D621-4F6C-A6F1-475F76E566D7}"/>
    <dgm:cxn modelId="{50AE2EC3-EB77-4E6C-A23D-76A05447A5F8}" srcId="{64591F24-7B19-41BE-AC0E-36AA6D0D7CAB}" destId="{B4911395-3D57-473A-B421-A0823EB5A7F0}" srcOrd="0" destOrd="0" parTransId="{AB05EB11-8B7B-47DF-9E38-FCC3C254502C}" sibTransId="{848A649B-5F7C-4D2E-A054-688580157466}"/>
    <dgm:cxn modelId="{8C0A2FAE-9B9B-4ED0-839C-29D261740671}" type="presOf" srcId="{1A75261E-2D54-4282-A8A4-5C14EB0B7B26}" destId="{A0FEC1EC-CBE3-4C74-849C-142454667B60}" srcOrd="0" destOrd="1" presId="urn:microsoft.com/office/officeart/2005/8/layout/hList1"/>
    <dgm:cxn modelId="{F4E616FA-85A9-4A79-A1E8-011D1B372872}" srcId="{A9A46827-7EB5-47C1-BB4E-45B12E2C4758}" destId="{F1AF68FC-8DCB-4A87-A3D1-F4D18FA233AC}" srcOrd="0" destOrd="0" parTransId="{5EA2E338-FEC1-47AB-8734-2DC3EF6F7ADA}" sibTransId="{511CF3F8-EE76-4D9C-92AB-4BFAA907F172}"/>
    <dgm:cxn modelId="{FC62C9D5-7957-4060-8DA9-F7B3C795793A}" type="presOf" srcId="{FC3E4FC3-D9C9-4153-B566-1F6593ABC0B0}" destId="{6F7D73A0-6725-463C-A8C3-C523C19AA2AD}" srcOrd="0" destOrd="2" presId="urn:microsoft.com/office/officeart/2005/8/layout/hList1"/>
    <dgm:cxn modelId="{A5F2A8A6-C8A9-422D-8B00-D961FE5B9264}" srcId="{64591F24-7B19-41BE-AC0E-36AA6D0D7CAB}" destId="{EF2F7A75-AAA5-4AA9-BE05-E53371BB4CF8}" srcOrd="1" destOrd="0" parTransId="{FF691AC8-DA72-41BC-B439-C12B01AE968C}" sibTransId="{D50A6346-DE20-44BA-8573-A94472478ACE}"/>
    <dgm:cxn modelId="{F5A4B9CF-3A11-4914-AC47-225A2AD0E6CE}" type="presOf" srcId="{F1AF68FC-8DCB-4A87-A3D1-F4D18FA233AC}" destId="{6F7D73A0-6725-463C-A8C3-C523C19AA2AD}" srcOrd="0" destOrd="1" presId="urn:microsoft.com/office/officeart/2005/8/layout/hList1"/>
    <dgm:cxn modelId="{95671BB9-42A4-48AB-8905-215DF84EDD21}" srcId="{EF2F7A75-AAA5-4AA9-BE05-E53371BB4CF8}" destId="{1618E073-D440-4772-9953-2E272707C82B}" srcOrd="0" destOrd="0" parTransId="{C26938BD-9AAD-4710-BEEB-2CE5A967C713}" sibTransId="{1CDBA9F5-23F9-43A0-8666-D6B739C808BA}"/>
    <dgm:cxn modelId="{7FBF5EDD-1E7D-4CF6-9056-7E8FB066D1CD}" srcId="{B4911395-3D57-473A-B421-A0823EB5A7F0}" destId="{0D50C6A4-1A35-4989-8547-40403B5494BF}" srcOrd="1" destOrd="0" parTransId="{10B7FFD7-0327-4C59-975A-7AEE615E2192}" sibTransId="{19D606B4-2ACA-439B-BF03-C0C3C6563ECE}"/>
    <dgm:cxn modelId="{7689FA78-B460-498F-A3FD-EB59AC9B838F}" type="presOf" srcId="{64591F24-7B19-41BE-AC0E-36AA6D0D7CAB}" destId="{5A74BDEE-894F-4E13-B366-269EDFB8B583}" srcOrd="0" destOrd="0" presId="urn:microsoft.com/office/officeart/2005/8/layout/hList1"/>
    <dgm:cxn modelId="{6E45BC87-67E9-403C-B14F-72D3AF6FEA6D}" type="presParOf" srcId="{5A74BDEE-894F-4E13-B366-269EDFB8B583}" destId="{ADB96F4D-2F73-40FD-A2FF-31D2B63CA751}" srcOrd="0" destOrd="0" presId="urn:microsoft.com/office/officeart/2005/8/layout/hList1"/>
    <dgm:cxn modelId="{9500E415-0CA0-4E78-AE5C-887B147375F0}" type="presParOf" srcId="{ADB96F4D-2F73-40FD-A2FF-31D2B63CA751}" destId="{AADF861A-1D00-42D5-91ED-DB5BA1C1B34B}" srcOrd="0" destOrd="0" presId="urn:microsoft.com/office/officeart/2005/8/layout/hList1"/>
    <dgm:cxn modelId="{AE6C69EE-F81F-40ED-8449-113E2CB8D164}" type="presParOf" srcId="{ADB96F4D-2F73-40FD-A2FF-31D2B63CA751}" destId="{6F7D73A0-6725-463C-A8C3-C523C19AA2AD}" srcOrd="1" destOrd="0" presId="urn:microsoft.com/office/officeart/2005/8/layout/hList1"/>
    <dgm:cxn modelId="{85080268-6088-438E-8107-B8D2164E5BCA}" type="presParOf" srcId="{5A74BDEE-894F-4E13-B366-269EDFB8B583}" destId="{15470132-CAC1-40F8-A5FF-F4F0292E9D81}" srcOrd="1" destOrd="0" presId="urn:microsoft.com/office/officeart/2005/8/layout/hList1"/>
    <dgm:cxn modelId="{29BB8007-15D8-4E2E-B418-D3B1BE51A25D}" type="presParOf" srcId="{5A74BDEE-894F-4E13-B366-269EDFB8B583}" destId="{FD4D5241-15DA-4DC0-8DDA-408F9921B579}" srcOrd="2" destOrd="0" presId="urn:microsoft.com/office/officeart/2005/8/layout/hList1"/>
    <dgm:cxn modelId="{E508CDD2-57A1-441D-8F92-CD314F7EBB19}" type="presParOf" srcId="{FD4D5241-15DA-4DC0-8DDA-408F9921B579}" destId="{0E1A5512-DC1F-457E-B189-9372CB380287}" srcOrd="0" destOrd="0" presId="urn:microsoft.com/office/officeart/2005/8/layout/hList1"/>
    <dgm:cxn modelId="{54134635-B5C4-4336-9668-41DDD7755A0E}" type="presParOf" srcId="{FD4D5241-15DA-4DC0-8DDA-408F9921B579}" destId="{A0FEC1EC-CBE3-4C74-849C-142454667B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9BB88-6483-4362-90DD-1BEF0CB2872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1017142-C3FF-4258-BF09-20582C019A2E}">
      <dgm:prSet phldrT="[Metin]"/>
      <dgm:spPr/>
      <dgm:t>
        <a:bodyPr/>
        <a:lstStyle/>
        <a:p>
          <a:r>
            <a:rPr lang="tr-TR" dirty="0" smtClean="0"/>
            <a:t>Bulunmalı</a:t>
          </a:r>
          <a:endParaRPr lang="tr-TR" dirty="0"/>
        </a:p>
      </dgm:t>
    </dgm:pt>
    <dgm:pt modelId="{DAC0CB7A-EE63-43A8-A31F-AA243399FA99}" type="parTrans" cxnId="{0C19E382-EACE-489D-985A-91048A25595C}">
      <dgm:prSet/>
      <dgm:spPr/>
      <dgm:t>
        <a:bodyPr/>
        <a:lstStyle/>
        <a:p>
          <a:endParaRPr lang="tr-TR"/>
        </a:p>
      </dgm:t>
    </dgm:pt>
    <dgm:pt modelId="{3B3AF240-3185-442C-9F4A-A51C5591A6B8}" type="sibTrans" cxnId="{0C19E382-EACE-489D-985A-91048A25595C}">
      <dgm:prSet/>
      <dgm:spPr/>
      <dgm:t>
        <a:bodyPr/>
        <a:lstStyle/>
        <a:p>
          <a:endParaRPr lang="tr-TR"/>
        </a:p>
      </dgm:t>
    </dgm:pt>
    <dgm:pt modelId="{5262A4DE-99A0-4FA2-9FD1-17F8A40ECD75}">
      <dgm:prSet phldrT="[Metin]"/>
      <dgm:spPr/>
      <dgm:t>
        <a:bodyPr/>
        <a:lstStyle/>
        <a:p>
          <a:r>
            <a:rPr lang="tr-TR" dirty="0" smtClean="0"/>
            <a:t>Anlaşılmalı</a:t>
          </a:r>
          <a:endParaRPr lang="tr-TR" dirty="0"/>
        </a:p>
      </dgm:t>
    </dgm:pt>
    <dgm:pt modelId="{8A685D5D-CFD7-4D86-A01E-95CB5DA431BA}" type="parTrans" cxnId="{98073629-1A27-46D3-9B3D-F927BDFC4A6A}">
      <dgm:prSet/>
      <dgm:spPr/>
      <dgm:t>
        <a:bodyPr/>
        <a:lstStyle/>
        <a:p>
          <a:endParaRPr lang="tr-TR"/>
        </a:p>
      </dgm:t>
    </dgm:pt>
    <dgm:pt modelId="{596B171B-0685-470F-8305-B93C1DE86592}" type="sibTrans" cxnId="{98073629-1A27-46D3-9B3D-F927BDFC4A6A}">
      <dgm:prSet/>
      <dgm:spPr/>
      <dgm:t>
        <a:bodyPr/>
        <a:lstStyle/>
        <a:p>
          <a:endParaRPr lang="tr-TR"/>
        </a:p>
      </dgm:t>
    </dgm:pt>
    <dgm:pt modelId="{2E0BC934-0C33-456E-8AFB-2710544E29FE}">
      <dgm:prSet phldrT="[Metin]"/>
      <dgm:spPr/>
      <dgm:t>
        <a:bodyPr/>
        <a:lstStyle/>
        <a:p>
          <a:r>
            <a:rPr lang="tr-TR" dirty="0" smtClean="0"/>
            <a:t>Açıkça ortaya konmalı</a:t>
          </a:r>
          <a:endParaRPr lang="tr-TR" dirty="0"/>
        </a:p>
      </dgm:t>
    </dgm:pt>
    <dgm:pt modelId="{0B04615A-0E43-48E4-8611-89AFE8999CEB}" type="parTrans" cxnId="{C4E5C6EE-9A6A-4A79-92F2-038B5AD34AB7}">
      <dgm:prSet/>
      <dgm:spPr/>
      <dgm:t>
        <a:bodyPr/>
        <a:lstStyle/>
        <a:p>
          <a:endParaRPr lang="tr-TR"/>
        </a:p>
      </dgm:t>
    </dgm:pt>
    <dgm:pt modelId="{71ADD6B0-9D82-41E8-A77B-CB4E094C3548}" type="sibTrans" cxnId="{C4E5C6EE-9A6A-4A79-92F2-038B5AD34AB7}">
      <dgm:prSet/>
      <dgm:spPr/>
      <dgm:t>
        <a:bodyPr/>
        <a:lstStyle/>
        <a:p>
          <a:endParaRPr lang="tr-TR"/>
        </a:p>
      </dgm:t>
    </dgm:pt>
    <dgm:pt modelId="{F16E53EE-6560-49AA-BC4F-79759E33B81B}" type="pres">
      <dgm:prSet presAssocID="{52F9BB88-6483-4362-90DD-1BEF0CB2872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412CB2-AA08-4677-96E7-92BA9DA83B2F}" type="pres">
      <dgm:prSet presAssocID="{C1017142-C3FF-4258-BF09-20582C019A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7A9918-7744-44FA-8207-488FCBF594FD}" type="pres">
      <dgm:prSet presAssocID="{3B3AF240-3185-442C-9F4A-A51C5591A6B8}" presName="sibTrans" presStyleLbl="sibTrans2D1" presStyleIdx="0" presStyleCnt="2"/>
      <dgm:spPr/>
      <dgm:t>
        <a:bodyPr/>
        <a:lstStyle/>
        <a:p>
          <a:endParaRPr lang="tr-TR"/>
        </a:p>
      </dgm:t>
    </dgm:pt>
    <dgm:pt modelId="{CA6AC242-08DB-4561-A278-AE5198FB0991}" type="pres">
      <dgm:prSet presAssocID="{3B3AF240-3185-442C-9F4A-A51C5591A6B8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C0F754FC-58BA-4A7E-851F-5179D3AFB4DC}" type="pres">
      <dgm:prSet presAssocID="{5262A4DE-99A0-4FA2-9FD1-17F8A40ECD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E8C706-DDD6-492D-8033-E8F9E7EBA172}" type="pres">
      <dgm:prSet presAssocID="{596B171B-0685-470F-8305-B93C1DE8659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947338D5-695F-473A-92A0-AE39E89D0C08}" type="pres">
      <dgm:prSet presAssocID="{596B171B-0685-470F-8305-B93C1DE86592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9A2CFCB7-0552-4B25-BE12-6E09F10B9FC9}" type="pres">
      <dgm:prSet presAssocID="{2E0BC934-0C33-456E-8AFB-2710544E29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81BAF2-73A0-4109-B8B5-35FE9838A1E7}" type="presOf" srcId="{5262A4DE-99A0-4FA2-9FD1-17F8A40ECD75}" destId="{C0F754FC-58BA-4A7E-851F-5179D3AFB4DC}" srcOrd="0" destOrd="0" presId="urn:microsoft.com/office/officeart/2005/8/layout/process2"/>
    <dgm:cxn modelId="{760D900B-2F7E-4D14-BC76-71D7E098306B}" type="presOf" srcId="{C1017142-C3FF-4258-BF09-20582C019A2E}" destId="{E8412CB2-AA08-4677-96E7-92BA9DA83B2F}" srcOrd="0" destOrd="0" presId="urn:microsoft.com/office/officeart/2005/8/layout/process2"/>
    <dgm:cxn modelId="{0C19E382-EACE-489D-985A-91048A25595C}" srcId="{52F9BB88-6483-4362-90DD-1BEF0CB2872B}" destId="{C1017142-C3FF-4258-BF09-20582C019A2E}" srcOrd="0" destOrd="0" parTransId="{DAC0CB7A-EE63-43A8-A31F-AA243399FA99}" sibTransId="{3B3AF240-3185-442C-9F4A-A51C5591A6B8}"/>
    <dgm:cxn modelId="{10E6F711-6EED-4D52-822D-722C90E33352}" type="presOf" srcId="{3B3AF240-3185-442C-9F4A-A51C5591A6B8}" destId="{197A9918-7744-44FA-8207-488FCBF594FD}" srcOrd="0" destOrd="0" presId="urn:microsoft.com/office/officeart/2005/8/layout/process2"/>
    <dgm:cxn modelId="{1C1E067A-FDE5-4981-AB23-7BCEB27ACF73}" type="presOf" srcId="{52F9BB88-6483-4362-90DD-1BEF0CB2872B}" destId="{F16E53EE-6560-49AA-BC4F-79759E33B81B}" srcOrd="0" destOrd="0" presId="urn:microsoft.com/office/officeart/2005/8/layout/process2"/>
    <dgm:cxn modelId="{871ABFAB-C598-412C-A292-96B61B38B911}" type="presOf" srcId="{3B3AF240-3185-442C-9F4A-A51C5591A6B8}" destId="{CA6AC242-08DB-4561-A278-AE5198FB0991}" srcOrd="1" destOrd="0" presId="urn:microsoft.com/office/officeart/2005/8/layout/process2"/>
    <dgm:cxn modelId="{60D21FA5-7740-40D1-939F-18B26B7AA8B6}" type="presOf" srcId="{596B171B-0685-470F-8305-B93C1DE86592}" destId="{947338D5-695F-473A-92A0-AE39E89D0C08}" srcOrd="1" destOrd="0" presId="urn:microsoft.com/office/officeart/2005/8/layout/process2"/>
    <dgm:cxn modelId="{C4E5C6EE-9A6A-4A79-92F2-038B5AD34AB7}" srcId="{52F9BB88-6483-4362-90DD-1BEF0CB2872B}" destId="{2E0BC934-0C33-456E-8AFB-2710544E29FE}" srcOrd="2" destOrd="0" parTransId="{0B04615A-0E43-48E4-8611-89AFE8999CEB}" sibTransId="{71ADD6B0-9D82-41E8-A77B-CB4E094C3548}"/>
    <dgm:cxn modelId="{95517BBA-F033-40F6-B80E-872B14CCF68B}" type="presOf" srcId="{596B171B-0685-470F-8305-B93C1DE86592}" destId="{93E8C706-DDD6-492D-8033-E8F9E7EBA172}" srcOrd="0" destOrd="0" presId="urn:microsoft.com/office/officeart/2005/8/layout/process2"/>
    <dgm:cxn modelId="{B1A21775-FA2C-4334-BB3F-B84EC8F7923A}" type="presOf" srcId="{2E0BC934-0C33-456E-8AFB-2710544E29FE}" destId="{9A2CFCB7-0552-4B25-BE12-6E09F10B9FC9}" srcOrd="0" destOrd="0" presId="urn:microsoft.com/office/officeart/2005/8/layout/process2"/>
    <dgm:cxn modelId="{98073629-1A27-46D3-9B3D-F927BDFC4A6A}" srcId="{52F9BB88-6483-4362-90DD-1BEF0CB2872B}" destId="{5262A4DE-99A0-4FA2-9FD1-17F8A40ECD75}" srcOrd="1" destOrd="0" parTransId="{8A685D5D-CFD7-4D86-A01E-95CB5DA431BA}" sibTransId="{596B171B-0685-470F-8305-B93C1DE86592}"/>
    <dgm:cxn modelId="{EFF1678B-362D-42D0-8713-4C877A6A2BBB}" type="presParOf" srcId="{F16E53EE-6560-49AA-BC4F-79759E33B81B}" destId="{E8412CB2-AA08-4677-96E7-92BA9DA83B2F}" srcOrd="0" destOrd="0" presId="urn:microsoft.com/office/officeart/2005/8/layout/process2"/>
    <dgm:cxn modelId="{C91CE2FC-6E5F-4A9D-BB42-170B6AE4DD8C}" type="presParOf" srcId="{F16E53EE-6560-49AA-BC4F-79759E33B81B}" destId="{197A9918-7744-44FA-8207-488FCBF594FD}" srcOrd="1" destOrd="0" presId="urn:microsoft.com/office/officeart/2005/8/layout/process2"/>
    <dgm:cxn modelId="{BB0D8E4B-0D0B-490F-8BD5-EDDD764F0FF5}" type="presParOf" srcId="{197A9918-7744-44FA-8207-488FCBF594FD}" destId="{CA6AC242-08DB-4561-A278-AE5198FB0991}" srcOrd="0" destOrd="0" presId="urn:microsoft.com/office/officeart/2005/8/layout/process2"/>
    <dgm:cxn modelId="{18980D6C-33F4-400E-AE59-4D5FFCEB1A6B}" type="presParOf" srcId="{F16E53EE-6560-49AA-BC4F-79759E33B81B}" destId="{C0F754FC-58BA-4A7E-851F-5179D3AFB4DC}" srcOrd="2" destOrd="0" presId="urn:microsoft.com/office/officeart/2005/8/layout/process2"/>
    <dgm:cxn modelId="{A64AC864-0EAC-4A26-B864-1F31EAB0C708}" type="presParOf" srcId="{F16E53EE-6560-49AA-BC4F-79759E33B81B}" destId="{93E8C706-DDD6-492D-8033-E8F9E7EBA172}" srcOrd="3" destOrd="0" presId="urn:microsoft.com/office/officeart/2005/8/layout/process2"/>
    <dgm:cxn modelId="{5DA52013-2CAE-45CD-927C-4C746BBA2798}" type="presParOf" srcId="{93E8C706-DDD6-492D-8033-E8F9E7EBA172}" destId="{947338D5-695F-473A-92A0-AE39E89D0C08}" srcOrd="0" destOrd="0" presId="urn:microsoft.com/office/officeart/2005/8/layout/process2"/>
    <dgm:cxn modelId="{BBAE334C-670B-4031-A379-2FE93FEE6379}" type="presParOf" srcId="{F16E53EE-6560-49AA-BC4F-79759E33B81B}" destId="{9A2CFCB7-0552-4B25-BE12-6E09F10B9FC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9BB88-6483-4362-90DD-1BEF0CB2872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1017142-C3FF-4258-BF09-20582C019A2E}">
      <dgm:prSet phldrT="[Metin]"/>
      <dgm:spPr/>
      <dgm:t>
        <a:bodyPr/>
        <a:lstStyle/>
        <a:p>
          <a:r>
            <a:rPr lang="tr-TR" dirty="0" smtClean="0"/>
            <a:t>Sebeplerin ortadan kaldırılması</a:t>
          </a:r>
          <a:endParaRPr lang="tr-TR" dirty="0"/>
        </a:p>
      </dgm:t>
    </dgm:pt>
    <dgm:pt modelId="{DAC0CB7A-EE63-43A8-A31F-AA243399FA99}" type="parTrans" cxnId="{0C19E382-EACE-489D-985A-91048A25595C}">
      <dgm:prSet/>
      <dgm:spPr/>
      <dgm:t>
        <a:bodyPr/>
        <a:lstStyle/>
        <a:p>
          <a:endParaRPr lang="tr-TR"/>
        </a:p>
      </dgm:t>
    </dgm:pt>
    <dgm:pt modelId="{3B3AF240-3185-442C-9F4A-A51C5591A6B8}" type="sibTrans" cxnId="{0C19E382-EACE-489D-985A-91048A25595C}">
      <dgm:prSet/>
      <dgm:spPr/>
      <dgm:t>
        <a:bodyPr/>
        <a:lstStyle/>
        <a:p>
          <a:endParaRPr lang="tr-TR"/>
        </a:p>
      </dgm:t>
    </dgm:pt>
    <dgm:pt modelId="{5262A4DE-99A0-4FA2-9FD1-17F8A40ECD75}">
      <dgm:prSet phldrT="[Metin]"/>
      <dgm:spPr/>
      <dgm:t>
        <a:bodyPr/>
        <a:lstStyle/>
        <a:p>
          <a:r>
            <a:rPr lang="tr-TR" dirty="0" smtClean="0"/>
            <a:t>Sebepler üzerinde iyileştirme yapmak</a:t>
          </a:r>
          <a:endParaRPr lang="tr-TR" dirty="0"/>
        </a:p>
      </dgm:t>
    </dgm:pt>
    <dgm:pt modelId="{8A685D5D-CFD7-4D86-A01E-95CB5DA431BA}" type="parTrans" cxnId="{98073629-1A27-46D3-9B3D-F927BDFC4A6A}">
      <dgm:prSet/>
      <dgm:spPr/>
      <dgm:t>
        <a:bodyPr/>
        <a:lstStyle/>
        <a:p>
          <a:endParaRPr lang="tr-TR"/>
        </a:p>
      </dgm:t>
    </dgm:pt>
    <dgm:pt modelId="{596B171B-0685-470F-8305-B93C1DE86592}" type="sibTrans" cxnId="{98073629-1A27-46D3-9B3D-F927BDFC4A6A}">
      <dgm:prSet/>
      <dgm:spPr/>
      <dgm:t>
        <a:bodyPr/>
        <a:lstStyle/>
        <a:p>
          <a:endParaRPr lang="tr-TR"/>
        </a:p>
      </dgm:t>
    </dgm:pt>
    <dgm:pt modelId="{F16E53EE-6560-49AA-BC4F-79759E33B81B}" type="pres">
      <dgm:prSet presAssocID="{52F9BB88-6483-4362-90DD-1BEF0CB2872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412CB2-AA08-4677-96E7-92BA9DA83B2F}" type="pres">
      <dgm:prSet presAssocID="{C1017142-C3FF-4258-BF09-20582C019A2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7A9918-7744-44FA-8207-488FCBF594FD}" type="pres">
      <dgm:prSet presAssocID="{3B3AF240-3185-442C-9F4A-A51C5591A6B8}" presName="sibTrans" presStyleLbl="sibTrans2D1" presStyleIdx="0" presStyleCnt="1"/>
      <dgm:spPr/>
      <dgm:t>
        <a:bodyPr/>
        <a:lstStyle/>
        <a:p>
          <a:endParaRPr lang="tr-TR"/>
        </a:p>
      </dgm:t>
    </dgm:pt>
    <dgm:pt modelId="{CA6AC242-08DB-4561-A278-AE5198FB0991}" type="pres">
      <dgm:prSet presAssocID="{3B3AF240-3185-442C-9F4A-A51C5591A6B8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C0F754FC-58BA-4A7E-851F-5179D3AFB4DC}" type="pres">
      <dgm:prSet presAssocID="{5262A4DE-99A0-4FA2-9FD1-17F8A40ECD7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14A6EB-C367-46BE-851F-BF3D06F02A8E}" type="presOf" srcId="{3B3AF240-3185-442C-9F4A-A51C5591A6B8}" destId="{197A9918-7744-44FA-8207-488FCBF594FD}" srcOrd="0" destOrd="0" presId="urn:microsoft.com/office/officeart/2005/8/layout/process2"/>
    <dgm:cxn modelId="{EDA2C39D-343B-48AC-A2D1-2C8DD6B9658A}" type="presOf" srcId="{5262A4DE-99A0-4FA2-9FD1-17F8A40ECD75}" destId="{C0F754FC-58BA-4A7E-851F-5179D3AFB4DC}" srcOrd="0" destOrd="0" presId="urn:microsoft.com/office/officeart/2005/8/layout/process2"/>
    <dgm:cxn modelId="{0C19E382-EACE-489D-985A-91048A25595C}" srcId="{52F9BB88-6483-4362-90DD-1BEF0CB2872B}" destId="{C1017142-C3FF-4258-BF09-20582C019A2E}" srcOrd="0" destOrd="0" parTransId="{DAC0CB7A-EE63-43A8-A31F-AA243399FA99}" sibTransId="{3B3AF240-3185-442C-9F4A-A51C5591A6B8}"/>
    <dgm:cxn modelId="{1DC65798-1A98-4E0E-A2D0-069EF498FB1F}" type="presOf" srcId="{52F9BB88-6483-4362-90DD-1BEF0CB2872B}" destId="{F16E53EE-6560-49AA-BC4F-79759E33B81B}" srcOrd="0" destOrd="0" presId="urn:microsoft.com/office/officeart/2005/8/layout/process2"/>
    <dgm:cxn modelId="{19950453-5617-43AF-AFD9-ECBEB3395977}" type="presOf" srcId="{C1017142-C3FF-4258-BF09-20582C019A2E}" destId="{E8412CB2-AA08-4677-96E7-92BA9DA83B2F}" srcOrd="0" destOrd="0" presId="urn:microsoft.com/office/officeart/2005/8/layout/process2"/>
    <dgm:cxn modelId="{98073629-1A27-46D3-9B3D-F927BDFC4A6A}" srcId="{52F9BB88-6483-4362-90DD-1BEF0CB2872B}" destId="{5262A4DE-99A0-4FA2-9FD1-17F8A40ECD75}" srcOrd="1" destOrd="0" parTransId="{8A685D5D-CFD7-4D86-A01E-95CB5DA431BA}" sibTransId="{596B171B-0685-470F-8305-B93C1DE86592}"/>
    <dgm:cxn modelId="{CC0D698A-197D-414A-A3E3-2196BFD67565}" type="presOf" srcId="{3B3AF240-3185-442C-9F4A-A51C5591A6B8}" destId="{CA6AC242-08DB-4561-A278-AE5198FB0991}" srcOrd="1" destOrd="0" presId="urn:microsoft.com/office/officeart/2005/8/layout/process2"/>
    <dgm:cxn modelId="{7D72AB90-768B-467D-9D3A-DA28302544E5}" type="presParOf" srcId="{F16E53EE-6560-49AA-BC4F-79759E33B81B}" destId="{E8412CB2-AA08-4677-96E7-92BA9DA83B2F}" srcOrd="0" destOrd="0" presId="urn:microsoft.com/office/officeart/2005/8/layout/process2"/>
    <dgm:cxn modelId="{4004D985-E3E5-41F2-BBD5-FCA2D12C323F}" type="presParOf" srcId="{F16E53EE-6560-49AA-BC4F-79759E33B81B}" destId="{197A9918-7744-44FA-8207-488FCBF594FD}" srcOrd="1" destOrd="0" presId="urn:microsoft.com/office/officeart/2005/8/layout/process2"/>
    <dgm:cxn modelId="{D9E62D1A-294C-4F77-970E-4624872A5972}" type="presParOf" srcId="{197A9918-7744-44FA-8207-488FCBF594FD}" destId="{CA6AC242-08DB-4561-A278-AE5198FB0991}" srcOrd="0" destOrd="0" presId="urn:microsoft.com/office/officeart/2005/8/layout/process2"/>
    <dgm:cxn modelId="{31DD0558-171C-415A-84D2-87DD088FBDB2}" type="presParOf" srcId="{F16E53EE-6560-49AA-BC4F-79759E33B81B}" destId="{C0F754FC-58BA-4A7E-851F-5179D3AFB4D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863B3-9150-4B6A-9052-B65943D47F5C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CCEFB3A-2BED-4F5F-9B6A-755EA413127C}">
      <dgm:prSet/>
      <dgm:spPr/>
      <dgm:t>
        <a:bodyPr/>
        <a:lstStyle/>
        <a:p>
          <a:pPr rtl="0"/>
          <a:r>
            <a:rPr lang="tr-TR" dirty="0" smtClean="0"/>
            <a:t>Problem durumu</a:t>
          </a:r>
          <a:endParaRPr lang="tr-TR" dirty="0"/>
        </a:p>
      </dgm:t>
    </dgm:pt>
    <dgm:pt modelId="{75304AD4-870D-4DB0-9B55-0FB6DB71787B}" type="parTrans" cxnId="{2F04B76B-8A24-48B2-B5E3-D5858CD6A401}">
      <dgm:prSet/>
      <dgm:spPr/>
      <dgm:t>
        <a:bodyPr/>
        <a:lstStyle/>
        <a:p>
          <a:endParaRPr lang="tr-TR"/>
        </a:p>
      </dgm:t>
    </dgm:pt>
    <dgm:pt modelId="{F51C55BC-59DF-4ED9-9E82-2A44918DD0B0}" type="sibTrans" cxnId="{2F04B76B-8A24-48B2-B5E3-D5858CD6A401}">
      <dgm:prSet/>
      <dgm:spPr/>
      <dgm:t>
        <a:bodyPr/>
        <a:lstStyle/>
        <a:p>
          <a:endParaRPr lang="tr-TR"/>
        </a:p>
      </dgm:t>
    </dgm:pt>
    <dgm:pt modelId="{1A814775-AD71-4C0D-98B1-C81281EC1422}">
      <dgm:prSet/>
      <dgm:spPr/>
      <dgm:t>
        <a:bodyPr/>
        <a:lstStyle/>
        <a:p>
          <a:pPr rtl="0"/>
          <a:r>
            <a:rPr lang="tr-TR" smtClean="0"/>
            <a:t>Problem</a:t>
          </a:r>
          <a:endParaRPr lang="tr-TR"/>
        </a:p>
      </dgm:t>
    </dgm:pt>
    <dgm:pt modelId="{0265CF2E-5617-4A36-9D59-60D774112007}" type="parTrans" cxnId="{CC1C3FAC-A70C-4A61-814F-C17A9301E73B}">
      <dgm:prSet/>
      <dgm:spPr/>
      <dgm:t>
        <a:bodyPr/>
        <a:lstStyle/>
        <a:p>
          <a:endParaRPr lang="tr-TR"/>
        </a:p>
      </dgm:t>
    </dgm:pt>
    <dgm:pt modelId="{78721A84-20DB-4223-A06A-997984DC512C}" type="sibTrans" cxnId="{CC1C3FAC-A70C-4A61-814F-C17A9301E73B}">
      <dgm:prSet/>
      <dgm:spPr/>
      <dgm:t>
        <a:bodyPr/>
        <a:lstStyle/>
        <a:p>
          <a:endParaRPr lang="tr-TR"/>
        </a:p>
      </dgm:t>
    </dgm:pt>
    <dgm:pt modelId="{F78B91B0-AA8D-4B8E-87F2-F53902688AAE}">
      <dgm:prSet/>
      <dgm:spPr/>
      <dgm:t>
        <a:bodyPr/>
        <a:lstStyle/>
        <a:p>
          <a:pPr rtl="0"/>
          <a:r>
            <a:rPr lang="tr-TR" smtClean="0"/>
            <a:t>Alt problemler</a:t>
          </a:r>
          <a:endParaRPr lang="tr-TR"/>
        </a:p>
      </dgm:t>
    </dgm:pt>
    <dgm:pt modelId="{43C1DB6F-5220-4727-BDFC-E820A410885B}" type="parTrans" cxnId="{A96C6359-0CEC-4938-BA46-B4C7A2B99967}">
      <dgm:prSet/>
      <dgm:spPr/>
      <dgm:t>
        <a:bodyPr/>
        <a:lstStyle/>
        <a:p>
          <a:endParaRPr lang="tr-TR"/>
        </a:p>
      </dgm:t>
    </dgm:pt>
    <dgm:pt modelId="{DA693436-6107-47C0-8C65-9DCE566C689D}" type="sibTrans" cxnId="{A96C6359-0CEC-4938-BA46-B4C7A2B99967}">
      <dgm:prSet/>
      <dgm:spPr/>
      <dgm:t>
        <a:bodyPr/>
        <a:lstStyle/>
        <a:p>
          <a:endParaRPr lang="tr-TR"/>
        </a:p>
      </dgm:t>
    </dgm:pt>
    <dgm:pt modelId="{3CAF9F4B-DD39-422D-95FE-176374C229BA}">
      <dgm:prSet/>
      <dgm:spPr/>
      <dgm:t>
        <a:bodyPr/>
        <a:lstStyle/>
        <a:p>
          <a:pPr rtl="0"/>
          <a:r>
            <a:rPr lang="tr-TR" smtClean="0"/>
            <a:t>Denenceler kurma</a:t>
          </a:r>
          <a:endParaRPr lang="tr-TR"/>
        </a:p>
      </dgm:t>
    </dgm:pt>
    <dgm:pt modelId="{F78FE2AA-7300-4D6B-B139-8F2785EA7159}" type="parTrans" cxnId="{13DCFE5C-4352-414C-80CA-173FC8C9D3C9}">
      <dgm:prSet/>
      <dgm:spPr/>
      <dgm:t>
        <a:bodyPr/>
        <a:lstStyle/>
        <a:p>
          <a:endParaRPr lang="tr-TR"/>
        </a:p>
      </dgm:t>
    </dgm:pt>
    <dgm:pt modelId="{1E4813E6-DB0F-490F-A9EE-776B6405AE2E}" type="sibTrans" cxnId="{13DCFE5C-4352-414C-80CA-173FC8C9D3C9}">
      <dgm:prSet/>
      <dgm:spPr/>
      <dgm:t>
        <a:bodyPr/>
        <a:lstStyle/>
        <a:p>
          <a:endParaRPr lang="tr-TR"/>
        </a:p>
      </dgm:t>
    </dgm:pt>
    <dgm:pt modelId="{EE4E5AA2-3BE9-46A2-A8FE-7705512D4D6D}">
      <dgm:prSet/>
      <dgm:spPr/>
      <dgm:t>
        <a:bodyPr/>
        <a:lstStyle/>
        <a:p>
          <a:pPr rtl="0"/>
          <a:r>
            <a:rPr lang="tr-TR" dirty="0" smtClean="0"/>
            <a:t>Ölçme aracını hazırlama</a:t>
          </a:r>
          <a:endParaRPr lang="tr-TR" dirty="0"/>
        </a:p>
      </dgm:t>
    </dgm:pt>
    <dgm:pt modelId="{ED78850F-2934-4E86-8EEE-8AAF0D407AF3}" type="parTrans" cxnId="{0ED06DBD-0F8A-4C9B-86D7-67D4AEEF3410}">
      <dgm:prSet/>
      <dgm:spPr/>
      <dgm:t>
        <a:bodyPr/>
        <a:lstStyle/>
        <a:p>
          <a:endParaRPr lang="tr-TR"/>
        </a:p>
      </dgm:t>
    </dgm:pt>
    <dgm:pt modelId="{5486BB50-023B-4BB8-B9C2-9B9917F10869}" type="sibTrans" cxnId="{0ED06DBD-0F8A-4C9B-86D7-67D4AEEF3410}">
      <dgm:prSet/>
      <dgm:spPr/>
      <dgm:t>
        <a:bodyPr/>
        <a:lstStyle/>
        <a:p>
          <a:endParaRPr lang="tr-TR"/>
        </a:p>
      </dgm:t>
    </dgm:pt>
    <dgm:pt modelId="{A4F5A6A2-C198-4553-8A27-4F696BC49C2C}">
      <dgm:prSet/>
      <dgm:spPr/>
      <dgm:t>
        <a:bodyPr/>
        <a:lstStyle/>
        <a:p>
          <a:pPr rtl="0"/>
          <a:r>
            <a:rPr lang="tr-TR" dirty="0" smtClean="0"/>
            <a:t>Araştırma yapılacak grubu yani örneklemi seçme</a:t>
          </a:r>
          <a:endParaRPr lang="tr-TR" dirty="0"/>
        </a:p>
      </dgm:t>
    </dgm:pt>
    <dgm:pt modelId="{7619B2CC-CEA8-436F-87FB-B16C5C4D2F82}" type="parTrans" cxnId="{572F86E9-EC96-4885-99F6-A5528F7229A7}">
      <dgm:prSet/>
      <dgm:spPr/>
      <dgm:t>
        <a:bodyPr/>
        <a:lstStyle/>
        <a:p>
          <a:endParaRPr lang="tr-TR"/>
        </a:p>
      </dgm:t>
    </dgm:pt>
    <dgm:pt modelId="{A2A56EBB-31FE-42AF-B4D1-1ACC275C8BD9}" type="sibTrans" cxnId="{572F86E9-EC96-4885-99F6-A5528F7229A7}">
      <dgm:prSet/>
      <dgm:spPr/>
      <dgm:t>
        <a:bodyPr/>
        <a:lstStyle/>
        <a:p>
          <a:endParaRPr lang="tr-TR"/>
        </a:p>
      </dgm:t>
    </dgm:pt>
    <dgm:pt modelId="{34106BC7-BFC8-4246-8B6B-AA75C0AAB5F0}">
      <dgm:prSet/>
      <dgm:spPr/>
      <dgm:t>
        <a:bodyPr/>
        <a:lstStyle/>
        <a:p>
          <a:pPr rtl="0"/>
          <a:r>
            <a:rPr lang="tr-TR" dirty="0" smtClean="0"/>
            <a:t>Ölçme araçlarını kullanarak veri toplama</a:t>
          </a:r>
          <a:endParaRPr lang="tr-TR" dirty="0"/>
        </a:p>
      </dgm:t>
    </dgm:pt>
    <dgm:pt modelId="{AD75B584-7F4A-4EB0-83B4-E51C8BB5ADF9}" type="parTrans" cxnId="{47869647-6F32-4E78-BD67-931EEB32E88E}">
      <dgm:prSet/>
      <dgm:spPr/>
      <dgm:t>
        <a:bodyPr/>
        <a:lstStyle/>
        <a:p>
          <a:endParaRPr lang="tr-TR"/>
        </a:p>
      </dgm:t>
    </dgm:pt>
    <dgm:pt modelId="{D3C68346-918E-4919-BB58-D1FFDBEB4568}" type="sibTrans" cxnId="{47869647-6F32-4E78-BD67-931EEB32E88E}">
      <dgm:prSet/>
      <dgm:spPr/>
      <dgm:t>
        <a:bodyPr/>
        <a:lstStyle/>
        <a:p>
          <a:endParaRPr lang="tr-TR"/>
        </a:p>
      </dgm:t>
    </dgm:pt>
    <dgm:pt modelId="{7FDEA470-CFAF-44DD-B74C-EDC291D92D76}">
      <dgm:prSet/>
      <dgm:spPr/>
      <dgm:t>
        <a:bodyPr/>
        <a:lstStyle/>
        <a:p>
          <a:pPr rtl="0"/>
          <a:r>
            <a:rPr lang="tr-TR" dirty="0" smtClean="0"/>
            <a:t>Uygun istatistiksel teknikle analiz yapma</a:t>
          </a:r>
          <a:endParaRPr lang="tr-TR" dirty="0"/>
        </a:p>
      </dgm:t>
    </dgm:pt>
    <dgm:pt modelId="{6E067EE7-EEC3-4F67-BC1F-E21D7716A96E}" type="parTrans" cxnId="{E9012895-8527-4B7F-BF04-7B82E1920C89}">
      <dgm:prSet/>
      <dgm:spPr/>
      <dgm:t>
        <a:bodyPr/>
        <a:lstStyle/>
        <a:p>
          <a:endParaRPr lang="tr-TR"/>
        </a:p>
      </dgm:t>
    </dgm:pt>
    <dgm:pt modelId="{EA53736B-3A52-4295-BF66-59CCED2AFC49}" type="sibTrans" cxnId="{E9012895-8527-4B7F-BF04-7B82E1920C89}">
      <dgm:prSet/>
      <dgm:spPr/>
      <dgm:t>
        <a:bodyPr/>
        <a:lstStyle/>
        <a:p>
          <a:endParaRPr lang="tr-TR"/>
        </a:p>
      </dgm:t>
    </dgm:pt>
    <dgm:pt modelId="{0224B7F7-2F6E-4C13-8FC3-EEB74609EE13}">
      <dgm:prSet/>
      <dgm:spPr/>
      <dgm:t>
        <a:bodyPr/>
        <a:lstStyle/>
        <a:p>
          <a:pPr rtl="0"/>
          <a:r>
            <a:rPr lang="tr-TR" dirty="0" smtClean="0"/>
            <a:t>Elde edilen bulguları yorumlama</a:t>
          </a:r>
          <a:endParaRPr lang="tr-TR" dirty="0"/>
        </a:p>
      </dgm:t>
    </dgm:pt>
    <dgm:pt modelId="{FD4FACA7-ED86-4140-877B-05518999907B}" type="parTrans" cxnId="{726128EC-0DE1-4C79-AA15-01CDDA3EFE61}">
      <dgm:prSet/>
      <dgm:spPr/>
      <dgm:t>
        <a:bodyPr/>
        <a:lstStyle/>
        <a:p>
          <a:endParaRPr lang="tr-TR"/>
        </a:p>
      </dgm:t>
    </dgm:pt>
    <dgm:pt modelId="{818C7849-0054-497A-BD86-3157DE4873C2}" type="sibTrans" cxnId="{726128EC-0DE1-4C79-AA15-01CDDA3EFE61}">
      <dgm:prSet/>
      <dgm:spPr/>
      <dgm:t>
        <a:bodyPr/>
        <a:lstStyle/>
        <a:p>
          <a:endParaRPr lang="tr-TR"/>
        </a:p>
      </dgm:t>
    </dgm:pt>
    <dgm:pt modelId="{194D2D74-B01F-44D0-A427-0538F2CC4739}">
      <dgm:prSet/>
      <dgm:spPr/>
      <dgm:t>
        <a:bodyPr/>
        <a:lstStyle/>
        <a:p>
          <a:pPr rtl="0"/>
          <a:r>
            <a:rPr lang="tr-TR" dirty="0" smtClean="0"/>
            <a:t>Araştırmanın amacı</a:t>
          </a:r>
          <a:endParaRPr lang="tr-TR" dirty="0"/>
        </a:p>
      </dgm:t>
    </dgm:pt>
    <dgm:pt modelId="{FC30565B-9A3F-42F4-B41D-916D072D134B}" type="parTrans" cxnId="{3E410B04-FA25-4103-B2CA-ADE14CCB577C}">
      <dgm:prSet/>
      <dgm:spPr/>
    </dgm:pt>
    <dgm:pt modelId="{B5FD979F-68D4-4E3C-AEDD-F5837959F05C}" type="sibTrans" cxnId="{3E410B04-FA25-4103-B2CA-ADE14CCB577C}">
      <dgm:prSet/>
      <dgm:spPr/>
      <dgm:t>
        <a:bodyPr/>
        <a:lstStyle/>
        <a:p>
          <a:endParaRPr lang="tr-TR"/>
        </a:p>
      </dgm:t>
    </dgm:pt>
    <dgm:pt modelId="{F24AC108-ADA5-497F-8F60-FAACDB328CF3}" type="pres">
      <dgm:prSet presAssocID="{BEF863B3-9150-4B6A-9052-B65943D47F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1C049E-DA63-4A0B-ADCE-5F24F0E4EC55}" type="pres">
      <dgm:prSet presAssocID="{3CCEFB3A-2BED-4F5F-9B6A-755EA413127C}" presName="node" presStyleLbl="node1" presStyleIdx="0" presStyleCnt="10" custLinFactNeighborY="-119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86FF90-21E5-4F24-817C-F7C556D9F438}" type="pres">
      <dgm:prSet presAssocID="{F51C55BC-59DF-4ED9-9E82-2A44918DD0B0}" presName="sibTrans" presStyleLbl="sibTrans1D1" presStyleIdx="0" presStyleCnt="9"/>
      <dgm:spPr/>
      <dgm:t>
        <a:bodyPr/>
        <a:lstStyle/>
        <a:p>
          <a:endParaRPr lang="tr-TR"/>
        </a:p>
      </dgm:t>
    </dgm:pt>
    <dgm:pt modelId="{D58EDCDE-12DE-4007-AA0D-596D8F879ED1}" type="pres">
      <dgm:prSet presAssocID="{F51C55BC-59DF-4ED9-9E82-2A44918DD0B0}" presName="connectorText" presStyleLbl="sibTrans1D1" presStyleIdx="0" presStyleCnt="9"/>
      <dgm:spPr/>
      <dgm:t>
        <a:bodyPr/>
        <a:lstStyle/>
        <a:p>
          <a:endParaRPr lang="tr-TR"/>
        </a:p>
      </dgm:t>
    </dgm:pt>
    <dgm:pt modelId="{6B5F8350-9E7B-4843-9FFB-4B43E48661F4}" type="pres">
      <dgm:prSet presAssocID="{194D2D74-B01F-44D0-A427-0538F2CC473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558B64-D2CE-42F9-80C6-8C87E78D8205}" type="pres">
      <dgm:prSet presAssocID="{B5FD979F-68D4-4E3C-AEDD-F5837959F05C}" presName="sibTrans" presStyleLbl="sibTrans1D1" presStyleIdx="1" presStyleCnt="9"/>
      <dgm:spPr/>
      <dgm:t>
        <a:bodyPr/>
        <a:lstStyle/>
        <a:p>
          <a:endParaRPr lang="tr-TR"/>
        </a:p>
      </dgm:t>
    </dgm:pt>
    <dgm:pt modelId="{EF81E155-445A-403F-A16B-94F600CB2ACA}" type="pres">
      <dgm:prSet presAssocID="{B5FD979F-68D4-4E3C-AEDD-F5837959F05C}" presName="connectorText" presStyleLbl="sibTrans1D1" presStyleIdx="1" presStyleCnt="9"/>
      <dgm:spPr/>
      <dgm:t>
        <a:bodyPr/>
        <a:lstStyle/>
        <a:p>
          <a:endParaRPr lang="tr-TR"/>
        </a:p>
      </dgm:t>
    </dgm:pt>
    <dgm:pt modelId="{B9AF435B-0EF8-4037-A107-CD17B8B9E875}" type="pres">
      <dgm:prSet presAssocID="{1A814775-AD71-4C0D-98B1-C81281EC142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5EE14E-B5AD-462C-8C21-B4D9A4F2315F}" type="pres">
      <dgm:prSet presAssocID="{78721A84-20DB-4223-A06A-997984DC512C}" presName="sibTrans" presStyleLbl="sibTrans1D1" presStyleIdx="2" presStyleCnt="9"/>
      <dgm:spPr/>
      <dgm:t>
        <a:bodyPr/>
        <a:lstStyle/>
        <a:p>
          <a:endParaRPr lang="tr-TR"/>
        </a:p>
      </dgm:t>
    </dgm:pt>
    <dgm:pt modelId="{23126DA9-EC13-476C-93FA-DC7F8F57943C}" type="pres">
      <dgm:prSet presAssocID="{78721A84-20DB-4223-A06A-997984DC512C}" presName="connectorText" presStyleLbl="sibTrans1D1" presStyleIdx="2" presStyleCnt="9"/>
      <dgm:spPr/>
      <dgm:t>
        <a:bodyPr/>
        <a:lstStyle/>
        <a:p>
          <a:endParaRPr lang="tr-TR"/>
        </a:p>
      </dgm:t>
    </dgm:pt>
    <dgm:pt modelId="{1CA46793-6F2C-4FC8-B0D2-BA8AD971FE76}" type="pres">
      <dgm:prSet presAssocID="{F78B91B0-AA8D-4B8E-87F2-F53902688AA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DD34B8-D268-4D42-BE0F-1C07DF52BC9C}" type="pres">
      <dgm:prSet presAssocID="{DA693436-6107-47C0-8C65-9DCE566C689D}" presName="sibTrans" presStyleLbl="sibTrans1D1" presStyleIdx="3" presStyleCnt="9"/>
      <dgm:spPr/>
      <dgm:t>
        <a:bodyPr/>
        <a:lstStyle/>
        <a:p>
          <a:endParaRPr lang="tr-TR"/>
        </a:p>
      </dgm:t>
    </dgm:pt>
    <dgm:pt modelId="{F98B70BE-2001-43C4-8EEE-40B65F7A3793}" type="pres">
      <dgm:prSet presAssocID="{DA693436-6107-47C0-8C65-9DCE566C689D}" presName="connectorText" presStyleLbl="sibTrans1D1" presStyleIdx="3" presStyleCnt="9"/>
      <dgm:spPr/>
      <dgm:t>
        <a:bodyPr/>
        <a:lstStyle/>
        <a:p>
          <a:endParaRPr lang="tr-TR"/>
        </a:p>
      </dgm:t>
    </dgm:pt>
    <dgm:pt modelId="{1C75C4E2-9334-4F5D-8213-D85D14A9F41D}" type="pres">
      <dgm:prSet presAssocID="{3CAF9F4B-DD39-422D-95FE-176374C229B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4F3940-2097-481D-91D4-4333F5B17CE5}" type="pres">
      <dgm:prSet presAssocID="{1E4813E6-DB0F-490F-A9EE-776B6405AE2E}" presName="sibTrans" presStyleLbl="sibTrans1D1" presStyleIdx="4" presStyleCnt="9"/>
      <dgm:spPr/>
      <dgm:t>
        <a:bodyPr/>
        <a:lstStyle/>
        <a:p>
          <a:endParaRPr lang="tr-TR"/>
        </a:p>
      </dgm:t>
    </dgm:pt>
    <dgm:pt modelId="{E0D483D6-62FA-4827-9F8E-FD45A0DE7FB6}" type="pres">
      <dgm:prSet presAssocID="{1E4813E6-DB0F-490F-A9EE-776B6405AE2E}" presName="connectorText" presStyleLbl="sibTrans1D1" presStyleIdx="4" presStyleCnt="9"/>
      <dgm:spPr/>
      <dgm:t>
        <a:bodyPr/>
        <a:lstStyle/>
        <a:p>
          <a:endParaRPr lang="tr-TR"/>
        </a:p>
      </dgm:t>
    </dgm:pt>
    <dgm:pt modelId="{FFFF5730-6985-4ADB-A966-5E182FEC03FE}" type="pres">
      <dgm:prSet presAssocID="{EE4E5AA2-3BE9-46A2-A8FE-7705512D4D6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6E490B-00A7-4E15-B16F-C297B090EB06}" type="pres">
      <dgm:prSet presAssocID="{5486BB50-023B-4BB8-B9C2-9B9917F10869}" presName="sibTrans" presStyleLbl="sibTrans1D1" presStyleIdx="5" presStyleCnt="9"/>
      <dgm:spPr/>
      <dgm:t>
        <a:bodyPr/>
        <a:lstStyle/>
        <a:p>
          <a:endParaRPr lang="tr-TR"/>
        </a:p>
      </dgm:t>
    </dgm:pt>
    <dgm:pt modelId="{E0782FD8-FC3A-4AA4-821E-5280E40C2FF1}" type="pres">
      <dgm:prSet presAssocID="{5486BB50-023B-4BB8-B9C2-9B9917F10869}" presName="connectorText" presStyleLbl="sibTrans1D1" presStyleIdx="5" presStyleCnt="9"/>
      <dgm:spPr/>
      <dgm:t>
        <a:bodyPr/>
        <a:lstStyle/>
        <a:p>
          <a:endParaRPr lang="tr-TR"/>
        </a:p>
      </dgm:t>
    </dgm:pt>
    <dgm:pt modelId="{2E5509B2-8273-490B-AFFC-FB3F80CE444C}" type="pres">
      <dgm:prSet presAssocID="{A4F5A6A2-C198-4553-8A27-4F696BC49C2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8D4F0-2B92-4918-96A9-AED46FF89C08}" type="pres">
      <dgm:prSet presAssocID="{A2A56EBB-31FE-42AF-B4D1-1ACC275C8BD9}" presName="sibTrans" presStyleLbl="sibTrans1D1" presStyleIdx="6" presStyleCnt="9"/>
      <dgm:spPr/>
      <dgm:t>
        <a:bodyPr/>
        <a:lstStyle/>
        <a:p>
          <a:endParaRPr lang="tr-TR"/>
        </a:p>
      </dgm:t>
    </dgm:pt>
    <dgm:pt modelId="{254830A8-91F0-40FC-A6E4-73D1EBC15545}" type="pres">
      <dgm:prSet presAssocID="{A2A56EBB-31FE-42AF-B4D1-1ACC275C8BD9}" presName="connectorText" presStyleLbl="sibTrans1D1" presStyleIdx="6" presStyleCnt="9"/>
      <dgm:spPr/>
      <dgm:t>
        <a:bodyPr/>
        <a:lstStyle/>
        <a:p>
          <a:endParaRPr lang="tr-TR"/>
        </a:p>
      </dgm:t>
    </dgm:pt>
    <dgm:pt modelId="{125FD3C8-A27E-4680-AD55-372221770B9A}" type="pres">
      <dgm:prSet presAssocID="{34106BC7-BFC8-4246-8B6B-AA75C0AAB5F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4537E-414C-47B4-892A-64E6454560F6}" type="pres">
      <dgm:prSet presAssocID="{D3C68346-918E-4919-BB58-D1FFDBEB4568}" presName="sibTrans" presStyleLbl="sibTrans1D1" presStyleIdx="7" presStyleCnt="9"/>
      <dgm:spPr/>
      <dgm:t>
        <a:bodyPr/>
        <a:lstStyle/>
        <a:p>
          <a:endParaRPr lang="tr-TR"/>
        </a:p>
      </dgm:t>
    </dgm:pt>
    <dgm:pt modelId="{DB19F4DD-E767-4158-A87A-A03AB17204D1}" type="pres">
      <dgm:prSet presAssocID="{D3C68346-918E-4919-BB58-D1FFDBEB4568}" presName="connectorText" presStyleLbl="sibTrans1D1" presStyleIdx="7" presStyleCnt="9"/>
      <dgm:spPr/>
      <dgm:t>
        <a:bodyPr/>
        <a:lstStyle/>
        <a:p>
          <a:endParaRPr lang="tr-TR"/>
        </a:p>
      </dgm:t>
    </dgm:pt>
    <dgm:pt modelId="{164F44C4-1CAB-4837-9A05-EDACE3E545CF}" type="pres">
      <dgm:prSet presAssocID="{7FDEA470-CFAF-44DD-B74C-EDC291D92D7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72BC66-8EF7-4E9F-83FD-C077B747476C}" type="pres">
      <dgm:prSet presAssocID="{EA53736B-3A52-4295-BF66-59CCED2AFC49}" presName="sibTrans" presStyleLbl="sibTrans1D1" presStyleIdx="8" presStyleCnt="9"/>
      <dgm:spPr/>
      <dgm:t>
        <a:bodyPr/>
        <a:lstStyle/>
        <a:p>
          <a:endParaRPr lang="tr-TR"/>
        </a:p>
      </dgm:t>
    </dgm:pt>
    <dgm:pt modelId="{A602E825-D149-4C71-9E25-DF06433E71C8}" type="pres">
      <dgm:prSet presAssocID="{EA53736B-3A52-4295-BF66-59CCED2AFC49}" presName="connectorText" presStyleLbl="sibTrans1D1" presStyleIdx="8" presStyleCnt="9"/>
      <dgm:spPr/>
      <dgm:t>
        <a:bodyPr/>
        <a:lstStyle/>
        <a:p>
          <a:endParaRPr lang="tr-TR"/>
        </a:p>
      </dgm:t>
    </dgm:pt>
    <dgm:pt modelId="{D7DACD04-8C8B-4B5A-9C3A-35D95417EFCC}" type="pres">
      <dgm:prSet presAssocID="{0224B7F7-2F6E-4C13-8FC3-EEB74609EE1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081BE4-9922-4B54-8CCF-17D54C004830}" type="presOf" srcId="{A4F5A6A2-C198-4553-8A27-4F696BC49C2C}" destId="{2E5509B2-8273-490B-AFFC-FB3F80CE444C}" srcOrd="0" destOrd="0" presId="urn:microsoft.com/office/officeart/2005/8/layout/bProcess3"/>
    <dgm:cxn modelId="{3C0AB6E0-99F4-425B-8855-92096B86675D}" type="presOf" srcId="{5486BB50-023B-4BB8-B9C2-9B9917F10869}" destId="{4C6E490B-00A7-4E15-B16F-C297B090EB06}" srcOrd="0" destOrd="0" presId="urn:microsoft.com/office/officeart/2005/8/layout/bProcess3"/>
    <dgm:cxn modelId="{2F04B76B-8A24-48B2-B5E3-D5858CD6A401}" srcId="{BEF863B3-9150-4B6A-9052-B65943D47F5C}" destId="{3CCEFB3A-2BED-4F5F-9B6A-755EA413127C}" srcOrd="0" destOrd="0" parTransId="{75304AD4-870D-4DB0-9B55-0FB6DB71787B}" sibTransId="{F51C55BC-59DF-4ED9-9E82-2A44918DD0B0}"/>
    <dgm:cxn modelId="{2A5DD358-0174-4689-9596-557B7E9784EB}" type="presOf" srcId="{DA693436-6107-47C0-8C65-9DCE566C689D}" destId="{B2DD34B8-D268-4D42-BE0F-1C07DF52BC9C}" srcOrd="0" destOrd="0" presId="urn:microsoft.com/office/officeart/2005/8/layout/bProcess3"/>
    <dgm:cxn modelId="{38B75989-0783-4ECE-A6C7-4ACD3B4704A0}" type="presOf" srcId="{3CCEFB3A-2BED-4F5F-9B6A-755EA413127C}" destId="{4E1C049E-DA63-4A0B-ADCE-5F24F0E4EC55}" srcOrd="0" destOrd="0" presId="urn:microsoft.com/office/officeart/2005/8/layout/bProcess3"/>
    <dgm:cxn modelId="{8D3CDA32-08BB-4D8F-B4BE-FDE2D308B60B}" type="presOf" srcId="{A2A56EBB-31FE-42AF-B4D1-1ACC275C8BD9}" destId="{28D8D4F0-2B92-4918-96A9-AED46FF89C08}" srcOrd="0" destOrd="0" presId="urn:microsoft.com/office/officeart/2005/8/layout/bProcess3"/>
    <dgm:cxn modelId="{6E126612-BC54-46E6-A3AD-00645CF4FB26}" type="presOf" srcId="{F78B91B0-AA8D-4B8E-87F2-F53902688AAE}" destId="{1CA46793-6F2C-4FC8-B0D2-BA8AD971FE76}" srcOrd="0" destOrd="0" presId="urn:microsoft.com/office/officeart/2005/8/layout/bProcess3"/>
    <dgm:cxn modelId="{1722C84F-31BA-4F2D-A984-398505DAE990}" type="presOf" srcId="{EA53736B-3A52-4295-BF66-59CCED2AFC49}" destId="{3072BC66-8EF7-4E9F-83FD-C077B747476C}" srcOrd="0" destOrd="0" presId="urn:microsoft.com/office/officeart/2005/8/layout/bProcess3"/>
    <dgm:cxn modelId="{570D7B5C-F806-4EED-8DFE-C77816B6DF39}" type="presOf" srcId="{BEF863B3-9150-4B6A-9052-B65943D47F5C}" destId="{F24AC108-ADA5-497F-8F60-FAACDB328CF3}" srcOrd="0" destOrd="0" presId="urn:microsoft.com/office/officeart/2005/8/layout/bProcess3"/>
    <dgm:cxn modelId="{37041ECD-1E66-45DE-A2AB-0521D5861111}" type="presOf" srcId="{0224B7F7-2F6E-4C13-8FC3-EEB74609EE13}" destId="{D7DACD04-8C8B-4B5A-9C3A-35D95417EFCC}" srcOrd="0" destOrd="0" presId="urn:microsoft.com/office/officeart/2005/8/layout/bProcess3"/>
    <dgm:cxn modelId="{13DCFE5C-4352-414C-80CA-173FC8C9D3C9}" srcId="{BEF863B3-9150-4B6A-9052-B65943D47F5C}" destId="{3CAF9F4B-DD39-422D-95FE-176374C229BA}" srcOrd="4" destOrd="0" parTransId="{F78FE2AA-7300-4D6B-B139-8F2785EA7159}" sibTransId="{1E4813E6-DB0F-490F-A9EE-776B6405AE2E}"/>
    <dgm:cxn modelId="{95BD9978-E8E5-4A97-80C1-4D6EF00817E1}" type="presOf" srcId="{194D2D74-B01F-44D0-A427-0538F2CC4739}" destId="{6B5F8350-9E7B-4843-9FFB-4B43E48661F4}" srcOrd="0" destOrd="0" presId="urn:microsoft.com/office/officeart/2005/8/layout/bProcess3"/>
    <dgm:cxn modelId="{59D5610D-9392-4B48-B9D5-599233237DA9}" type="presOf" srcId="{D3C68346-918E-4919-BB58-D1FFDBEB4568}" destId="{AC24537E-414C-47B4-892A-64E6454560F6}" srcOrd="0" destOrd="0" presId="urn:microsoft.com/office/officeart/2005/8/layout/bProcess3"/>
    <dgm:cxn modelId="{72EFE95A-DDA0-4BF6-AFAE-E8C0C282777C}" type="presOf" srcId="{EA53736B-3A52-4295-BF66-59CCED2AFC49}" destId="{A602E825-D149-4C71-9E25-DF06433E71C8}" srcOrd="1" destOrd="0" presId="urn:microsoft.com/office/officeart/2005/8/layout/bProcess3"/>
    <dgm:cxn modelId="{15BE8E44-2928-4635-8404-5E9AF4E01F22}" type="presOf" srcId="{D3C68346-918E-4919-BB58-D1FFDBEB4568}" destId="{DB19F4DD-E767-4158-A87A-A03AB17204D1}" srcOrd="1" destOrd="0" presId="urn:microsoft.com/office/officeart/2005/8/layout/bProcess3"/>
    <dgm:cxn modelId="{628A042E-59D5-4F4C-999C-D6C8F512A6FD}" type="presOf" srcId="{F51C55BC-59DF-4ED9-9E82-2A44918DD0B0}" destId="{D58EDCDE-12DE-4007-AA0D-596D8F879ED1}" srcOrd="1" destOrd="0" presId="urn:microsoft.com/office/officeart/2005/8/layout/bProcess3"/>
    <dgm:cxn modelId="{2251637E-AD8E-4FBA-B044-404AF0097275}" type="presOf" srcId="{78721A84-20DB-4223-A06A-997984DC512C}" destId="{A15EE14E-B5AD-462C-8C21-B4D9A4F2315F}" srcOrd="0" destOrd="0" presId="urn:microsoft.com/office/officeart/2005/8/layout/bProcess3"/>
    <dgm:cxn modelId="{572F86E9-EC96-4885-99F6-A5528F7229A7}" srcId="{BEF863B3-9150-4B6A-9052-B65943D47F5C}" destId="{A4F5A6A2-C198-4553-8A27-4F696BC49C2C}" srcOrd="6" destOrd="0" parTransId="{7619B2CC-CEA8-436F-87FB-B16C5C4D2F82}" sibTransId="{A2A56EBB-31FE-42AF-B4D1-1ACC275C8BD9}"/>
    <dgm:cxn modelId="{0ED06DBD-0F8A-4C9B-86D7-67D4AEEF3410}" srcId="{BEF863B3-9150-4B6A-9052-B65943D47F5C}" destId="{EE4E5AA2-3BE9-46A2-A8FE-7705512D4D6D}" srcOrd="5" destOrd="0" parTransId="{ED78850F-2934-4E86-8EEE-8AAF0D407AF3}" sibTransId="{5486BB50-023B-4BB8-B9C2-9B9917F10869}"/>
    <dgm:cxn modelId="{E9012895-8527-4B7F-BF04-7B82E1920C89}" srcId="{BEF863B3-9150-4B6A-9052-B65943D47F5C}" destId="{7FDEA470-CFAF-44DD-B74C-EDC291D92D76}" srcOrd="8" destOrd="0" parTransId="{6E067EE7-EEC3-4F67-BC1F-E21D7716A96E}" sibTransId="{EA53736B-3A52-4295-BF66-59CCED2AFC49}"/>
    <dgm:cxn modelId="{3E410B04-FA25-4103-B2CA-ADE14CCB577C}" srcId="{BEF863B3-9150-4B6A-9052-B65943D47F5C}" destId="{194D2D74-B01F-44D0-A427-0538F2CC4739}" srcOrd="1" destOrd="0" parTransId="{FC30565B-9A3F-42F4-B41D-916D072D134B}" sibTransId="{B5FD979F-68D4-4E3C-AEDD-F5837959F05C}"/>
    <dgm:cxn modelId="{3E5E2125-E81C-4A96-BECB-BA5CB1E53555}" type="presOf" srcId="{B5FD979F-68D4-4E3C-AEDD-F5837959F05C}" destId="{32558B64-D2CE-42F9-80C6-8C87E78D8205}" srcOrd="0" destOrd="0" presId="urn:microsoft.com/office/officeart/2005/8/layout/bProcess3"/>
    <dgm:cxn modelId="{F24B0466-1C5D-4E4B-98C6-0DEBCA0D1C2D}" type="presOf" srcId="{7FDEA470-CFAF-44DD-B74C-EDC291D92D76}" destId="{164F44C4-1CAB-4837-9A05-EDACE3E545CF}" srcOrd="0" destOrd="0" presId="urn:microsoft.com/office/officeart/2005/8/layout/bProcess3"/>
    <dgm:cxn modelId="{C36F56B7-5FF2-4344-A292-C2E3DEF0F8C0}" type="presOf" srcId="{A2A56EBB-31FE-42AF-B4D1-1ACC275C8BD9}" destId="{254830A8-91F0-40FC-A6E4-73D1EBC15545}" srcOrd="1" destOrd="0" presId="urn:microsoft.com/office/officeart/2005/8/layout/bProcess3"/>
    <dgm:cxn modelId="{C4FAA702-55A1-42CC-ABDF-12E156CF4F49}" type="presOf" srcId="{34106BC7-BFC8-4246-8B6B-AA75C0AAB5F0}" destId="{125FD3C8-A27E-4680-AD55-372221770B9A}" srcOrd="0" destOrd="0" presId="urn:microsoft.com/office/officeart/2005/8/layout/bProcess3"/>
    <dgm:cxn modelId="{A96C6359-0CEC-4938-BA46-B4C7A2B99967}" srcId="{BEF863B3-9150-4B6A-9052-B65943D47F5C}" destId="{F78B91B0-AA8D-4B8E-87F2-F53902688AAE}" srcOrd="3" destOrd="0" parTransId="{43C1DB6F-5220-4727-BDFC-E820A410885B}" sibTransId="{DA693436-6107-47C0-8C65-9DCE566C689D}"/>
    <dgm:cxn modelId="{DB8B72FB-8967-40A0-99BE-6B449AA81F6C}" type="presOf" srcId="{78721A84-20DB-4223-A06A-997984DC512C}" destId="{23126DA9-EC13-476C-93FA-DC7F8F57943C}" srcOrd="1" destOrd="0" presId="urn:microsoft.com/office/officeart/2005/8/layout/bProcess3"/>
    <dgm:cxn modelId="{67D2FF8A-50FC-4AB7-8A4E-065AF71D9423}" type="presOf" srcId="{5486BB50-023B-4BB8-B9C2-9B9917F10869}" destId="{E0782FD8-FC3A-4AA4-821E-5280E40C2FF1}" srcOrd="1" destOrd="0" presId="urn:microsoft.com/office/officeart/2005/8/layout/bProcess3"/>
    <dgm:cxn modelId="{00F91B17-2EDA-4660-9CCC-51C3B5BCF164}" type="presOf" srcId="{1E4813E6-DB0F-490F-A9EE-776B6405AE2E}" destId="{E0D483D6-62FA-4827-9F8E-FD45A0DE7FB6}" srcOrd="1" destOrd="0" presId="urn:microsoft.com/office/officeart/2005/8/layout/bProcess3"/>
    <dgm:cxn modelId="{2C01E527-AB39-4946-A965-301042190B8E}" type="presOf" srcId="{DA693436-6107-47C0-8C65-9DCE566C689D}" destId="{F98B70BE-2001-43C4-8EEE-40B65F7A3793}" srcOrd="1" destOrd="0" presId="urn:microsoft.com/office/officeart/2005/8/layout/bProcess3"/>
    <dgm:cxn modelId="{E8CE087E-7C8F-4976-83B6-63F3E6C8B435}" type="presOf" srcId="{1E4813E6-DB0F-490F-A9EE-776B6405AE2E}" destId="{814F3940-2097-481D-91D4-4333F5B17CE5}" srcOrd="0" destOrd="0" presId="urn:microsoft.com/office/officeart/2005/8/layout/bProcess3"/>
    <dgm:cxn modelId="{CC1C3FAC-A70C-4A61-814F-C17A9301E73B}" srcId="{BEF863B3-9150-4B6A-9052-B65943D47F5C}" destId="{1A814775-AD71-4C0D-98B1-C81281EC1422}" srcOrd="2" destOrd="0" parTransId="{0265CF2E-5617-4A36-9D59-60D774112007}" sibTransId="{78721A84-20DB-4223-A06A-997984DC512C}"/>
    <dgm:cxn modelId="{47869647-6F32-4E78-BD67-931EEB32E88E}" srcId="{BEF863B3-9150-4B6A-9052-B65943D47F5C}" destId="{34106BC7-BFC8-4246-8B6B-AA75C0AAB5F0}" srcOrd="7" destOrd="0" parTransId="{AD75B584-7F4A-4EB0-83B4-E51C8BB5ADF9}" sibTransId="{D3C68346-918E-4919-BB58-D1FFDBEB4568}"/>
    <dgm:cxn modelId="{BD5F9BE9-1946-44CB-B6AA-1095C24B6415}" type="presOf" srcId="{F51C55BC-59DF-4ED9-9E82-2A44918DD0B0}" destId="{ED86FF90-21E5-4F24-817C-F7C556D9F438}" srcOrd="0" destOrd="0" presId="urn:microsoft.com/office/officeart/2005/8/layout/bProcess3"/>
    <dgm:cxn modelId="{54846392-7C83-4EF1-A2A9-3B56448BAA0A}" type="presOf" srcId="{1A814775-AD71-4C0D-98B1-C81281EC1422}" destId="{B9AF435B-0EF8-4037-A107-CD17B8B9E875}" srcOrd="0" destOrd="0" presId="urn:microsoft.com/office/officeart/2005/8/layout/bProcess3"/>
    <dgm:cxn modelId="{DF2D2E8A-E869-4ABF-A857-E9F08096967C}" type="presOf" srcId="{EE4E5AA2-3BE9-46A2-A8FE-7705512D4D6D}" destId="{FFFF5730-6985-4ADB-A966-5E182FEC03FE}" srcOrd="0" destOrd="0" presId="urn:microsoft.com/office/officeart/2005/8/layout/bProcess3"/>
    <dgm:cxn modelId="{726128EC-0DE1-4C79-AA15-01CDDA3EFE61}" srcId="{BEF863B3-9150-4B6A-9052-B65943D47F5C}" destId="{0224B7F7-2F6E-4C13-8FC3-EEB74609EE13}" srcOrd="9" destOrd="0" parTransId="{FD4FACA7-ED86-4140-877B-05518999907B}" sibTransId="{818C7849-0054-497A-BD86-3157DE4873C2}"/>
    <dgm:cxn modelId="{EAC9ED01-65B5-44A5-8794-204943F2BF27}" type="presOf" srcId="{B5FD979F-68D4-4E3C-AEDD-F5837959F05C}" destId="{EF81E155-445A-403F-A16B-94F600CB2ACA}" srcOrd="1" destOrd="0" presId="urn:microsoft.com/office/officeart/2005/8/layout/bProcess3"/>
    <dgm:cxn modelId="{B381C811-702B-43F2-BDC0-279BB49072C9}" type="presOf" srcId="{3CAF9F4B-DD39-422D-95FE-176374C229BA}" destId="{1C75C4E2-9334-4F5D-8213-D85D14A9F41D}" srcOrd="0" destOrd="0" presId="urn:microsoft.com/office/officeart/2005/8/layout/bProcess3"/>
    <dgm:cxn modelId="{F0A3996A-7A8C-4D7B-A581-701C0BFE591A}" type="presParOf" srcId="{F24AC108-ADA5-497F-8F60-FAACDB328CF3}" destId="{4E1C049E-DA63-4A0B-ADCE-5F24F0E4EC55}" srcOrd="0" destOrd="0" presId="urn:microsoft.com/office/officeart/2005/8/layout/bProcess3"/>
    <dgm:cxn modelId="{E183D650-5B78-4EFE-8F8C-6776CAEE73D3}" type="presParOf" srcId="{F24AC108-ADA5-497F-8F60-FAACDB328CF3}" destId="{ED86FF90-21E5-4F24-817C-F7C556D9F438}" srcOrd="1" destOrd="0" presId="urn:microsoft.com/office/officeart/2005/8/layout/bProcess3"/>
    <dgm:cxn modelId="{943C20D5-ABFD-4A85-AD03-913D4B1AC5DD}" type="presParOf" srcId="{ED86FF90-21E5-4F24-817C-F7C556D9F438}" destId="{D58EDCDE-12DE-4007-AA0D-596D8F879ED1}" srcOrd="0" destOrd="0" presId="urn:microsoft.com/office/officeart/2005/8/layout/bProcess3"/>
    <dgm:cxn modelId="{F3665581-9B82-4D52-BB3C-0F8C8446F689}" type="presParOf" srcId="{F24AC108-ADA5-497F-8F60-FAACDB328CF3}" destId="{6B5F8350-9E7B-4843-9FFB-4B43E48661F4}" srcOrd="2" destOrd="0" presId="urn:microsoft.com/office/officeart/2005/8/layout/bProcess3"/>
    <dgm:cxn modelId="{AAF63304-0B2A-43D4-B3DA-AC0F2CC5F254}" type="presParOf" srcId="{F24AC108-ADA5-497F-8F60-FAACDB328CF3}" destId="{32558B64-D2CE-42F9-80C6-8C87E78D8205}" srcOrd="3" destOrd="0" presId="urn:microsoft.com/office/officeart/2005/8/layout/bProcess3"/>
    <dgm:cxn modelId="{BEE72A3F-C316-42A3-AD6E-48AA6FF43662}" type="presParOf" srcId="{32558B64-D2CE-42F9-80C6-8C87E78D8205}" destId="{EF81E155-445A-403F-A16B-94F600CB2ACA}" srcOrd="0" destOrd="0" presId="urn:microsoft.com/office/officeart/2005/8/layout/bProcess3"/>
    <dgm:cxn modelId="{12DEEDD2-A030-48A2-B47D-4F92D4338FB1}" type="presParOf" srcId="{F24AC108-ADA5-497F-8F60-FAACDB328CF3}" destId="{B9AF435B-0EF8-4037-A107-CD17B8B9E875}" srcOrd="4" destOrd="0" presId="urn:microsoft.com/office/officeart/2005/8/layout/bProcess3"/>
    <dgm:cxn modelId="{40209500-0651-4573-B974-51676C8B9BF5}" type="presParOf" srcId="{F24AC108-ADA5-497F-8F60-FAACDB328CF3}" destId="{A15EE14E-B5AD-462C-8C21-B4D9A4F2315F}" srcOrd="5" destOrd="0" presId="urn:microsoft.com/office/officeart/2005/8/layout/bProcess3"/>
    <dgm:cxn modelId="{23C71F60-CD51-48F7-960A-6FFE6226864D}" type="presParOf" srcId="{A15EE14E-B5AD-462C-8C21-B4D9A4F2315F}" destId="{23126DA9-EC13-476C-93FA-DC7F8F57943C}" srcOrd="0" destOrd="0" presId="urn:microsoft.com/office/officeart/2005/8/layout/bProcess3"/>
    <dgm:cxn modelId="{2AFE0E55-24DA-4A8E-B01C-4B2035AE75C1}" type="presParOf" srcId="{F24AC108-ADA5-497F-8F60-FAACDB328CF3}" destId="{1CA46793-6F2C-4FC8-B0D2-BA8AD971FE76}" srcOrd="6" destOrd="0" presId="urn:microsoft.com/office/officeart/2005/8/layout/bProcess3"/>
    <dgm:cxn modelId="{8AEABB58-46BF-478B-B8CB-B4044AA81AB1}" type="presParOf" srcId="{F24AC108-ADA5-497F-8F60-FAACDB328CF3}" destId="{B2DD34B8-D268-4D42-BE0F-1C07DF52BC9C}" srcOrd="7" destOrd="0" presId="urn:microsoft.com/office/officeart/2005/8/layout/bProcess3"/>
    <dgm:cxn modelId="{302E11D9-8DBB-4522-A8D7-CAADF8E26AA8}" type="presParOf" srcId="{B2DD34B8-D268-4D42-BE0F-1C07DF52BC9C}" destId="{F98B70BE-2001-43C4-8EEE-40B65F7A3793}" srcOrd="0" destOrd="0" presId="urn:microsoft.com/office/officeart/2005/8/layout/bProcess3"/>
    <dgm:cxn modelId="{915629BC-A1A3-4638-BC79-C3C70072D8DF}" type="presParOf" srcId="{F24AC108-ADA5-497F-8F60-FAACDB328CF3}" destId="{1C75C4E2-9334-4F5D-8213-D85D14A9F41D}" srcOrd="8" destOrd="0" presId="urn:microsoft.com/office/officeart/2005/8/layout/bProcess3"/>
    <dgm:cxn modelId="{8404DE30-BF51-497F-8BBD-E273426AC361}" type="presParOf" srcId="{F24AC108-ADA5-497F-8F60-FAACDB328CF3}" destId="{814F3940-2097-481D-91D4-4333F5B17CE5}" srcOrd="9" destOrd="0" presId="urn:microsoft.com/office/officeart/2005/8/layout/bProcess3"/>
    <dgm:cxn modelId="{A2FF87B8-7219-404F-ADEC-9DC434F42E0B}" type="presParOf" srcId="{814F3940-2097-481D-91D4-4333F5B17CE5}" destId="{E0D483D6-62FA-4827-9F8E-FD45A0DE7FB6}" srcOrd="0" destOrd="0" presId="urn:microsoft.com/office/officeart/2005/8/layout/bProcess3"/>
    <dgm:cxn modelId="{6C31AF82-909C-4AD3-9FDA-00F1D1EAA6DC}" type="presParOf" srcId="{F24AC108-ADA5-497F-8F60-FAACDB328CF3}" destId="{FFFF5730-6985-4ADB-A966-5E182FEC03FE}" srcOrd="10" destOrd="0" presId="urn:microsoft.com/office/officeart/2005/8/layout/bProcess3"/>
    <dgm:cxn modelId="{5E5CB8B5-5C19-451C-BEAB-F9108E8940B6}" type="presParOf" srcId="{F24AC108-ADA5-497F-8F60-FAACDB328CF3}" destId="{4C6E490B-00A7-4E15-B16F-C297B090EB06}" srcOrd="11" destOrd="0" presId="urn:microsoft.com/office/officeart/2005/8/layout/bProcess3"/>
    <dgm:cxn modelId="{D08B30E1-74D4-4F5A-B353-8A884C2D62E6}" type="presParOf" srcId="{4C6E490B-00A7-4E15-B16F-C297B090EB06}" destId="{E0782FD8-FC3A-4AA4-821E-5280E40C2FF1}" srcOrd="0" destOrd="0" presId="urn:microsoft.com/office/officeart/2005/8/layout/bProcess3"/>
    <dgm:cxn modelId="{0D512FD9-482B-4337-AC59-2653DDF498AD}" type="presParOf" srcId="{F24AC108-ADA5-497F-8F60-FAACDB328CF3}" destId="{2E5509B2-8273-490B-AFFC-FB3F80CE444C}" srcOrd="12" destOrd="0" presId="urn:microsoft.com/office/officeart/2005/8/layout/bProcess3"/>
    <dgm:cxn modelId="{6C5EB63F-5360-4EDC-A713-A979B4ABD8C0}" type="presParOf" srcId="{F24AC108-ADA5-497F-8F60-FAACDB328CF3}" destId="{28D8D4F0-2B92-4918-96A9-AED46FF89C08}" srcOrd="13" destOrd="0" presId="urn:microsoft.com/office/officeart/2005/8/layout/bProcess3"/>
    <dgm:cxn modelId="{29FC4969-799C-437D-8D99-03EA7A78C079}" type="presParOf" srcId="{28D8D4F0-2B92-4918-96A9-AED46FF89C08}" destId="{254830A8-91F0-40FC-A6E4-73D1EBC15545}" srcOrd="0" destOrd="0" presId="urn:microsoft.com/office/officeart/2005/8/layout/bProcess3"/>
    <dgm:cxn modelId="{CA014609-7251-46BD-B9A6-DC4171E766D5}" type="presParOf" srcId="{F24AC108-ADA5-497F-8F60-FAACDB328CF3}" destId="{125FD3C8-A27E-4680-AD55-372221770B9A}" srcOrd="14" destOrd="0" presId="urn:microsoft.com/office/officeart/2005/8/layout/bProcess3"/>
    <dgm:cxn modelId="{B1D07C53-47C0-42C8-BF19-DD87C53A3DC8}" type="presParOf" srcId="{F24AC108-ADA5-497F-8F60-FAACDB328CF3}" destId="{AC24537E-414C-47B4-892A-64E6454560F6}" srcOrd="15" destOrd="0" presId="urn:microsoft.com/office/officeart/2005/8/layout/bProcess3"/>
    <dgm:cxn modelId="{075E307C-C030-4776-92D3-6342FA388143}" type="presParOf" srcId="{AC24537E-414C-47B4-892A-64E6454560F6}" destId="{DB19F4DD-E767-4158-A87A-A03AB17204D1}" srcOrd="0" destOrd="0" presId="urn:microsoft.com/office/officeart/2005/8/layout/bProcess3"/>
    <dgm:cxn modelId="{F4B479DF-4D19-4ED1-B183-89BA593C0023}" type="presParOf" srcId="{F24AC108-ADA5-497F-8F60-FAACDB328CF3}" destId="{164F44C4-1CAB-4837-9A05-EDACE3E545CF}" srcOrd="16" destOrd="0" presId="urn:microsoft.com/office/officeart/2005/8/layout/bProcess3"/>
    <dgm:cxn modelId="{7987D764-B05C-4835-8354-9FCC58D70BB0}" type="presParOf" srcId="{F24AC108-ADA5-497F-8F60-FAACDB328CF3}" destId="{3072BC66-8EF7-4E9F-83FD-C077B747476C}" srcOrd="17" destOrd="0" presId="urn:microsoft.com/office/officeart/2005/8/layout/bProcess3"/>
    <dgm:cxn modelId="{F7FDEAF5-9F53-4A3E-A72B-22B3C84872D4}" type="presParOf" srcId="{3072BC66-8EF7-4E9F-83FD-C077B747476C}" destId="{A602E825-D149-4C71-9E25-DF06433E71C8}" srcOrd="0" destOrd="0" presId="urn:microsoft.com/office/officeart/2005/8/layout/bProcess3"/>
    <dgm:cxn modelId="{FC65329B-951C-4788-8989-F9F270BB4659}" type="presParOf" srcId="{F24AC108-ADA5-497F-8F60-FAACDB328CF3}" destId="{D7DACD04-8C8B-4B5A-9C3A-35D95417EFCC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F861A-1D00-42D5-91ED-DB5BA1C1B34B}">
      <dsp:nvSpPr>
        <dsp:cNvPr id="0" name=""/>
        <dsp:cNvSpPr/>
      </dsp:nvSpPr>
      <dsp:spPr>
        <a:xfrm>
          <a:off x="55" y="40445"/>
          <a:ext cx="5301614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Tarama Modelleri</a:t>
          </a:r>
          <a:endParaRPr lang="tr-TR" sz="2400" kern="1200" dirty="0"/>
        </a:p>
      </dsp:txBody>
      <dsp:txXfrm>
        <a:off x="55" y="40445"/>
        <a:ext cx="5301614" cy="691200"/>
      </dsp:txXfrm>
    </dsp:sp>
    <dsp:sp modelId="{6F7D73A0-6725-463C-A8C3-C523C19AA2AD}">
      <dsp:nvSpPr>
        <dsp:cNvPr id="0" name=""/>
        <dsp:cNvSpPr/>
      </dsp:nvSpPr>
      <dsp:spPr>
        <a:xfrm>
          <a:off x="55" y="731645"/>
          <a:ext cx="5301614" cy="23902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Genel Tarama Modelleri</a:t>
          </a:r>
          <a:endParaRPr lang="tr-TR" sz="2400" b="1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Tekil Tarama Modelleri</a:t>
          </a:r>
          <a:endParaRPr lang="tr-TR" sz="2400" b="1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İlişkisel Tarama Modelleri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Örnek Olay Taramaları</a:t>
          </a:r>
          <a:endParaRPr lang="tr-TR" sz="2400" b="1" kern="1200" dirty="0"/>
        </a:p>
      </dsp:txBody>
      <dsp:txXfrm>
        <a:off x="55" y="731645"/>
        <a:ext cx="5301614" cy="2390208"/>
      </dsp:txXfrm>
    </dsp:sp>
    <dsp:sp modelId="{0E1A5512-DC1F-457E-B189-9372CB380287}">
      <dsp:nvSpPr>
        <dsp:cNvPr id="0" name=""/>
        <dsp:cNvSpPr/>
      </dsp:nvSpPr>
      <dsp:spPr>
        <a:xfrm>
          <a:off x="6043895" y="40445"/>
          <a:ext cx="5301614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Deneysel Modeller</a:t>
          </a:r>
          <a:endParaRPr lang="tr-TR" sz="2400" kern="1200" dirty="0"/>
        </a:p>
      </dsp:txBody>
      <dsp:txXfrm>
        <a:off x="6043895" y="40445"/>
        <a:ext cx="5301614" cy="691200"/>
      </dsp:txXfrm>
    </dsp:sp>
    <dsp:sp modelId="{A0FEC1EC-CBE3-4C74-849C-142454667B60}">
      <dsp:nvSpPr>
        <dsp:cNvPr id="0" name=""/>
        <dsp:cNvSpPr/>
      </dsp:nvSpPr>
      <dsp:spPr>
        <a:xfrm>
          <a:off x="6043895" y="731645"/>
          <a:ext cx="5301614" cy="239020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smtClean="0"/>
            <a:t>Deney öncesi (pre – experimental) modeller</a:t>
          </a:r>
          <a:r>
            <a:rPr lang="tr-TR" sz="2400" kern="1200" smtClean="0"/>
            <a:t>,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Gerçek deneysel (</a:t>
          </a:r>
          <a:r>
            <a:rPr lang="tr-TR" sz="2400" b="1" kern="1200" dirty="0" err="1" smtClean="0"/>
            <a:t>true</a:t>
          </a:r>
          <a:r>
            <a:rPr lang="tr-TR" sz="2400" b="1" kern="1200" dirty="0" smtClean="0"/>
            <a:t> – </a:t>
          </a:r>
          <a:r>
            <a:rPr lang="tr-TR" sz="2400" b="1" kern="1200" dirty="0" err="1" smtClean="0"/>
            <a:t>experimental</a:t>
          </a:r>
          <a:r>
            <a:rPr lang="tr-TR" sz="2400" b="1" kern="1200" dirty="0" smtClean="0"/>
            <a:t>) modeller</a:t>
          </a:r>
          <a:r>
            <a:rPr lang="tr-TR" sz="2400" kern="1200" dirty="0" smtClean="0"/>
            <a:t>,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/>
            <a:t>Yarı deneysel (</a:t>
          </a:r>
          <a:r>
            <a:rPr lang="tr-TR" sz="2400" b="1" kern="1200" dirty="0" err="1" smtClean="0"/>
            <a:t>quasi</a:t>
          </a:r>
          <a:r>
            <a:rPr lang="tr-TR" sz="2400" b="1" kern="1200" dirty="0" smtClean="0"/>
            <a:t> –</a:t>
          </a:r>
          <a:r>
            <a:rPr lang="tr-TR" sz="2400" b="1" kern="1200" dirty="0" err="1" smtClean="0"/>
            <a:t>experimental</a:t>
          </a:r>
          <a:r>
            <a:rPr lang="tr-TR" sz="2400" b="1" kern="1200" dirty="0" smtClean="0"/>
            <a:t>) modeller</a:t>
          </a:r>
          <a:endParaRPr lang="tr-TR" sz="2400" kern="1200" dirty="0"/>
        </a:p>
      </dsp:txBody>
      <dsp:txXfrm>
        <a:off x="6043895" y="731645"/>
        <a:ext cx="5301614" cy="2390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10D19-EEE0-4FC9-9EDC-515275649B67}" type="datetimeFigureOut">
              <a:rPr lang="tr-TR"/>
              <a:t>29.11.2017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5D67-2CF5-4DAE-9934-BB278878421E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23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50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03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200" dirty="0" smtClean="0">
                <a:cs typeface="Tahoma" panose="020B0604030504040204" pitchFamily="34" charset="0"/>
              </a:rPr>
              <a:t>Psikoloji, sosyoloji, antropoloji, eğitim gibi sosyal bilim alanlarında insan ve toplum davranışları incelenmektedir. Bu davranışları sayılarla açıklamak zordur.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21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Her medeniyet belirli</a:t>
            </a:r>
            <a:r>
              <a:rPr lang="tr-TR" baseline="0" dirty="0" smtClean="0"/>
              <a:t> bir probleme verilmiş akıllıca cevaplar tarafından </a:t>
            </a:r>
            <a:r>
              <a:rPr lang="tr-TR" baseline="0" dirty="0" err="1" smtClean="0"/>
              <a:t>oluşturuşmuştur</a:t>
            </a:r>
            <a:r>
              <a:rPr lang="tr-TR" baseline="0" dirty="0" smtClean="0"/>
              <a:t>. Beethoven en büyük bestelerini sağır olduktan sonra yapmıştır.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40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Ayrıca problemin önemi, ciddiyete mevcut duruma etkileri</a:t>
            </a:r>
            <a:r>
              <a:rPr lang="tr-TR" baseline="0" dirty="0" smtClean="0"/>
              <a:t> açıkça belirtilmelidir.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94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269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60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B311-7818-42FE-83AA-6D570FFC7953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2D3-55E1-4B59-B908-843909D4B00A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4C61-ECDD-4866-9941-77A2159CD2B4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709D-9C7F-40CA-8051-5B3A9F383EFF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A0B819F-C57C-4450-9A5D-FEE3637B32DA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D5DF-6000-45FF-9DE0-C3CD5972701E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343-885A-4A3F-A684-5CF0B65FF48F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33F5-4421-4118-A411-9078BE18146C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D05D-D05E-4D83-832A-5CD2D43518AA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97DF-80EB-4F75-B55E-54E1B64DA18C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3B7-BBE3-423A-9B9D-0B1DE9535D58}" type="datetime1">
              <a:rPr lang="en-US" smtClean="0"/>
              <a:t>11/29/2017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6A617E-1975-4BD2-A289-52EFD9B634E8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353312"/>
            <a:ext cx="9966960" cy="3035808"/>
          </a:xfrm>
          <a:noFill/>
        </p:spPr>
        <p:txBody>
          <a:bodyPr/>
          <a:lstStyle/>
          <a:p>
            <a:pPr algn="ctr"/>
            <a:r>
              <a:rPr lang="en-US" dirty="0"/>
              <a:t>BİLİMSEL </a:t>
            </a:r>
            <a:r>
              <a:rPr lang="en-US" dirty="0" smtClean="0"/>
              <a:t>ARA</a:t>
            </a:r>
            <a:r>
              <a:rPr lang="tr-TR" sz="10500" dirty="0"/>
              <a:t>Ş</a:t>
            </a:r>
            <a:r>
              <a:rPr lang="en-US" dirty="0" smtClean="0"/>
              <a:t>TIRMA YÖNTEMLERİ</a:t>
            </a:r>
            <a:r>
              <a:rPr lang="tr-TR" dirty="0" smtClean="0"/>
              <a:t> 4.ders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914400" y="5705856"/>
            <a:ext cx="10149840" cy="994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</a:rPr>
              <a:t>PROBLEM BELİRLEME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100" y="221742"/>
            <a:ext cx="10058400" cy="1216914"/>
          </a:xfrm>
        </p:spPr>
        <p:txBody>
          <a:bodyPr/>
          <a:lstStyle/>
          <a:p>
            <a:r>
              <a:rPr lang="tr-TR" cap="none" dirty="0" smtClean="0"/>
              <a:t>Problemin çözümü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69508" y="2971800"/>
            <a:ext cx="5902452" cy="1892808"/>
          </a:xfrm>
        </p:spPr>
        <p:txBody>
          <a:bodyPr>
            <a:normAutofit/>
          </a:bodyPr>
          <a:lstStyle/>
          <a:p>
            <a:pPr algn="just"/>
            <a:r>
              <a:rPr lang="tr-TR" altLang="tr-TR" sz="2600" dirty="0" smtClean="0"/>
              <a:t>Bu süreçte sebepler analiz edilir, muhtemel sebepler ortaya çıkarılır, sebep ya da sebepler netleştikten sonra çözüm bulmak ya da çözüm önermek daha kolaydır.</a:t>
            </a:r>
            <a:endParaRPr lang="tr-TR" altLang="tr-TR" sz="2600" dirty="0"/>
          </a:p>
          <a:p>
            <a:pPr algn="just"/>
            <a:endParaRPr lang="tr-TR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766486881"/>
              </p:ext>
            </p:extLst>
          </p:nvPr>
        </p:nvGraphicFramePr>
        <p:xfrm>
          <a:off x="0" y="1853184"/>
          <a:ext cx="6412992" cy="487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3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179832"/>
            <a:ext cx="10058400" cy="696468"/>
          </a:xfrm>
        </p:spPr>
        <p:txBody>
          <a:bodyPr>
            <a:normAutofit fontScale="90000"/>
          </a:bodyPr>
          <a:lstStyle/>
          <a:p>
            <a:r>
              <a:rPr lang="tr-TR" cap="none" dirty="0" smtClean="0"/>
              <a:t>Nicel araştırmalarda genel akış	</a:t>
            </a:r>
            <a:endParaRPr lang="tr-TR" cap="none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95939"/>
              </p:ext>
            </p:extLst>
          </p:nvPr>
        </p:nvGraphicFramePr>
        <p:xfrm>
          <a:off x="1069848" y="1045146"/>
          <a:ext cx="10058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158972"/>
            <a:ext cx="10058400" cy="1609344"/>
          </a:xfrm>
        </p:spPr>
        <p:txBody>
          <a:bodyPr/>
          <a:lstStyle/>
          <a:p>
            <a:r>
              <a:rPr lang="tr-TR" cap="none" dirty="0" smtClean="0"/>
              <a:t>Problem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884997"/>
            <a:ext cx="10058400" cy="11361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 smtClean="0"/>
              <a:t>Beden eğitimi derslerinde kullanılan öğretim yöntemlerinin derse karşı tutuma olan etkisi nedir?</a:t>
            </a:r>
          </a:p>
          <a:p>
            <a:endParaRPr lang="tr-TR" sz="3200" dirty="0"/>
          </a:p>
          <a:p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069848" y="3254502"/>
            <a:ext cx="10058400" cy="1311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cap="none" dirty="0" smtClean="0"/>
              <a:t>Alt problemler</a:t>
            </a:r>
            <a:endParaRPr lang="tr-TR" cap="none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848" y="4565522"/>
            <a:ext cx="10058400" cy="18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Öğretim yöntemlerinin derse olan tutumda cinsiyet değişkeninin etkisi var mıdır?</a:t>
            </a:r>
          </a:p>
          <a:p>
            <a:r>
              <a:rPr lang="tr-TR" sz="2800" dirty="0"/>
              <a:t>Öğretim yöntemlerinin derse olan tutumda </a:t>
            </a:r>
            <a:r>
              <a:rPr lang="tr-TR" sz="2800" dirty="0" smtClean="0"/>
              <a:t>akademik başarının etkisi var mıdır?</a:t>
            </a:r>
            <a:endParaRPr lang="tr-TR" sz="2800" dirty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6338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04216"/>
            <a:ext cx="10058400" cy="1609344"/>
          </a:xfrm>
        </p:spPr>
        <p:txBody>
          <a:bodyPr/>
          <a:lstStyle/>
          <a:p>
            <a:r>
              <a:rPr lang="tr-TR" cap="none" dirty="0" err="1" smtClean="0"/>
              <a:t>Denenceler</a:t>
            </a:r>
            <a:endParaRPr lang="tr-TR" cap="none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33272" y="1818894"/>
            <a:ext cx="10058400" cy="4151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3000" dirty="0" smtClean="0"/>
              <a:t>Öğrenci merkezli öğretim stilleri ile işlenen derslerin beden eğitimi derslerine olan tutumda olumlu etkisi vardır.</a:t>
            </a:r>
          </a:p>
          <a:p>
            <a:pPr algn="just"/>
            <a:r>
              <a:rPr lang="tr-TR" sz="3000" dirty="0" smtClean="0"/>
              <a:t>Öğrenci merkezli yöntemlerle işlenen derslerde kızların derse tutumları erkeklere göre daha olumludur.</a:t>
            </a:r>
          </a:p>
          <a:p>
            <a:pPr algn="just"/>
            <a:r>
              <a:rPr lang="tr-TR" sz="3000" dirty="0"/>
              <a:t>Öğrenci merkezli yöntemlerle işlenen derslerde </a:t>
            </a:r>
            <a:r>
              <a:rPr lang="tr-TR" sz="3000" dirty="0" smtClean="0"/>
              <a:t>akademik başarısı yüksek olan öğrencilerin derse </a:t>
            </a:r>
            <a:r>
              <a:rPr lang="tr-TR" sz="3000" dirty="0"/>
              <a:t>tutumları </a:t>
            </a:r>
            <a:r>
              <a:rPr lang="tr-TR" sz="3000" dirty="0" smtClean="0"/>
              <a:t>düşük olanlara </a:t>
            </a:r>
            <a:r>
              <a:rPr lang="tr-TR" sz="3000" dirty="0"/>
              <a:t>göre daha olumludur.</a:t>
            </a:r>
          </a:p>
          <a:p>
            <a:pPr algn="just"/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8696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Sayıltılar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731008"/>
            <a:ext cx="10058400" cy="1764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2800" dirty="0" smtClean="0"/>
              <a:t>Öğrencilerin tutum ölçekleri içtenlikle cevapladıkları varsayılmıştır.</a:t>
            </a:r>
          </a:p>
          <a:p>
            <a:pPr algn="just"/>
            <a:r>
              <a:rPr lang="tr-TR" sz="2800" dirty="0" smtClean="0"/>
              <a:t>Öğrencilerin benzer beceri seviyesinde oldukları varsayılmıştır.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4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Sınırlıklar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731008"/>
            <a:ext cx="10058400" cy="1764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3200" dirty="0" smtClean="0"/>
              <a:t>Araştırma Ankara’nın 5 farklı okulundan rastgele seçilen öğrencilerle sınırlıdır.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1080" y="2532888"/>
            <a:ext cx="10058400" cy="1609344"/>
          </a:xfrm>
        </p:spPr>
        <p:txBody>
          <a:bodyPr/>
          <a:lstStyle/>
          <a:p>
            <a:r>
              <a:rPr lang="tr-TR" dirty="0" smtClean="0"/>
              <a:t>ETKİNLİK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http://images.slideplayer.biz.tr/17/5303238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19" y="254508"/>
            <a:ext cx="8683625" cy="63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608" y="252984"/>
            <a:ext cx="10371434" cy="1609344"/>
          </a:xfrm>
        </p:spPr>
        <p:txBody>
          <a:bodyPr>
            <a:normAutofit/>
          </a:bodyPr>
          <a:lstStyle/>
          <a:p>
            <a:r>
              <a:rPr lang="tr-TR" cap="none" dirty="0" smtClean="0"/>
              <a:t>NİCEL ARAŞTIRMA DESENLERİ/MODELLERİ</a:t>
            </a:r>
            <a:endParaRPr lang="tr-TR" cap="none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0367"/>
              </p:ext>
            </p:extLst>
          </p:nvPr>
        </p:nvGraphicFramePr>
        <p:xfrm>
          <a:off x="605642" y="2400300"/>
          <a:ext cx="11345565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0120" y="1487424"/>
            <a:ext cx="10058400" cy="405079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tr-TR" sz="3600" dirty="0" smtClean="0"/>
          </a:p>
          <a:p>
            <a:pPr algn="just"/>
            <a:r>
              <a:rPr lang="tr-TR" sz="3600" dirty="0" smtClean="0"/>
              <a:t>Problem nedir?</a:t>
            </a:r>
          </a:p>
          <a:p>
            <a:pPr algn="just"/>
            <a:endParaRPr lang="tr-TR" sz="3600" dirty="0"/>
          </a:p>
          <a:p>
            <a:pPr algn="just"/>
            <a:r>
              <a:rPr lang="tr-TR" sz="3600" dirty="0" smtClean="0"/>
              <a:t>Sizce nasıl belirlenir?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7824" y="4482191"/>
            <a:ext cx="10369128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tr-TR" cap="none" dirty="0"/>
              <a:t>İnsan ancak problemlerle bilinçli olarak karşılaştıkça ilerlemekte ve yükselebilmektedir.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2" descr="http://www.valuegenie.com/wp-content/uploads/2014/10/problem-s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9" y="0"/>
            <a:ext cx="5923153" cy="44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778" y="657224"/>
            <a:ext cx="10749367" cy="551643"/>
          </a:xfrm>
        </p:spPr>
        <p:txBody>
          <a:bodyPr>
            <a:noAutofit/>
          </a:bodyPr>
          <a:lstStyle/>
          <a:p>
            <a:pPr algn="ctr"/>
            <a:r>
              <a:rPr lang="tr-TR" cap="none" dirty="0" smtClean="0"/>
              <a:t>Problem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7675" y="2752598"/>
            <a:ext cx="6089650" cy="1291442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800" dirty="0" smtClean="0">
                <a:cs typeface="Tahoma" panose="020B0604030504040204" pitchFamily="34" charset="0"/>
              </a:rPr>
              <a:t>Bilinmeyen, düşünsel süreçler ya da deneysel yoldan araştırmayı gereken konulardır.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7071360" y="4718304"/>
            <a:ext cx="463296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Öğrencilerin beden eğitimi dersine katılımının düşük olması</a:t>
            </a:r>
          </a:p>
          <a:p>
            <a:r>
              <a:rPr lang="tr-TR" dirty="0" smtClean="0"/>
              <a:t>İlkokul beden eğitimi dersine sınıf öğretmenlerinin girmesi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30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7384" y="131064"/>
            <a:ext cx="10058400" cy="1173480"/>
          </a:xfrm>
        </p:spPr>
        <p:txBody>
          <a:bodyPr/>
          <a:lstStyle/>
          <a:p>
            <a:r>
              <a:rPr lang="tr-TR" cap="none" dirty="0" smtClean="0"/>
              <a:t>Problem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00" y="2391918"/>
            <a:ext cx="8893302" cy="19728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tr-TR" altLang="tr-TR" sz="3200" dirty="0" smtClean="0">
                <a:cs typeface="Tahoma" panose="020B0604030504040204" pitchFamily="34" charset="0"/>
              </a:rPr>
              <a:t>Araştırma ya problemi problem olmaktan kaldırmaya ya da problemi cevaplamaya, irdelemeye, açıklamaya yöneliktir.</a:t>
            </a:r>
            <a:endParaRPr lang="tr-TR" altLang="tr-TR" sz="3200" dirty="0">
              <a:cs typeface="Tahoma" panose="020B060403050404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372" y="161712"/>
            <a:ext cx="10058400" cy="1609344"/>
          </a:xfrm>
        </p:spPr>
        <p:txBody>
          <a:bodyPr/>
          <a:lstStyle/>
          <a:p>
            <a:r>
              <a:rPr lang="tr-TR" dirty="0" smtClean="0"/>
              <a:t>Problem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https://upload.wikimedia.org/wikipedia/commons/6/6f/Beetho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86" y="1495787"/>
            <a:ext cx="3823128" cy="459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matmairis.files.wordpress.com/2013/10/2012irisatma01toynbee-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61" y="1495787"/>
            <a:ext cx="2788745" cy="439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100" y="221742"/>
            <a:ext cx="10058400" cy="1216914"/>
          </a:xfrm>
        </p:spPr>
        <p:txBody>
          <a:bodyPr/>
          <a:lstStyle/>
          <a:p>
            <a:r>
              <a:rPr lang="tr-TR" cap="none" dirty="0" smtClean="0"/>
              <a:t>Problemin tespiti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69508" y="2971800"/>
            <a:ext cx="5902452" cy="1892808"/>
          </a:xfrm>
        </p:spPr>
        <p:txBody>
          <a:bodyPr>
            <a:normAutofit/>
          </a:bodyPr>
          <a:lstStyle/>
          <a:p>
            <a:pPr algn="just"/>
            <a:r>
              <a:rPr lang="tr-TR" altLang="tr-TR" sz="2600" dirty="0" smtClean="0"/>
              <a:t>Çalışmada önce bir şeyin problem olup olmadığına, neden ve nasıl problem olduğuna karar vermek gerekir.</a:t>
            </a:r>
            <a:endParaRPr lang="tr-TR" altLang="tr-TR" sz="2600" dirty="0"/>
          </a:p>
          <a:p>
            <a:pPr algn="just"/>
            <a:endParaRPr lang="tr-TR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995965247"/>
              </p:ext>
            </p:extLst>
          </p:nvPr>
        </p:nvGraphicFramePr>
        <p:xfrm>
          <a:off x="0" y="1719072"/>
          <a:ext cx="6412992" cy="487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078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1080</TotalTime>
  <Words>402</Words>
  <Application>Microsoft Office PowerPoint</Application>
  <PresentationFormat>Özel</PresentationFormat>
  <Paragraphs>89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Wood Type</vt:lpstr>
      <vt:lpstr>BİLİMSEL ARAŞTIRMA YÖNTEMLERİ 4.ders</vt:lpstr>
      <vt:lpstr>PowerPoint Sunusu</vt:lpstr>
      <vt:lpstr>NİCEL ARAŞTIRMA DESENLERİ/MODELLERİ</vt:lpstr>
      <vt:lpstr>PowerPoint Sunusu</vt:lpstr>
      <vt:lpstr>İnsan ancak problemlerle bilinçli olarak karşılaştıkça ilerlemekte ve yükselebilmektedir.</vt:lpstr>
      <vt:lpstr>Problem</vt:lpstr>
      <vt:lpstr>Problem</vt:lpstr>
      <vt:lpstr>Problem</vt:lpstr>
      <vt:lpstr>Problemin tespiti</vt:lpstr>
      <vt:lpstr>Problemin çözümü</vt:lpstr>
      <vt:lpstr>Nicel araştırmalarda genel akış </vt:lpstr>
      <vt:lpstr>Problem</vt:lpstr>
      <vt:lpstr>Denenceler</vt:lpstr>
      <vt:lpstr>Sayıltılar</vt:lpstr>
      <vt:lpstr>Sınırlıklar</vt:lpstr>
      <vt:lpstr>ETKİNLİK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Öğretmenlik</dc:creator>
  <cp:lastModifiedBy>Öğretmenlik</cp:lastModifiedBy>
  <cp:revision>67</cp:revision>
  <dcterms:created xsi:type="dcterms:W3CDTF">2014-09-12T02:14:24Z</dcterms:created>
  <dcterms:modified xsi:type="dcterms:W3CDTF">2017-11-29T06:58:34Z</dcterms:modified>
</cp:coreProperties>
</file>