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9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BB7009-7301-420F-BB3F-C30B446E0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06FECAE-4C39-43D6-A2E6-C35424788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2D6084-53E1-4E1C-84F7-9299DA40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A942C9-E02C-4668-8B40-3A749FE75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BFB044-9E3B-4F7D-921D-203155E2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69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E748CC-0EB2-437E-89E9-8B842A05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7E6925C-0B9B-446C-A766-9907AF308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4E8852-D627-45AE-8487-F53C59CE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4FE3B7-A289-4C41-92D9-5E72ECDB2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34854D3-8B1D-415D-8F7A-B205C48C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9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6055661-CDC8-4C95-9748-36B6FFB1B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A119B79-D8B8-440A-A2A3-B71D2B12A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793471-5C68-49F3-85AA-75C0993A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7631A2-7B67-4C48-AC0B-56B1C4E0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FF030A-345F-44AF-B63B-B171CBC2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61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98CE12-C739-4930-9C62-42BA087F5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1C1AA6-175C-4DEA-A2CE-D90A79148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3623C3-14CA-4F35-836D-E3D5ECAAC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97D097-5202-44B6-BC2A-6C3D1FCB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570D59-9EB5-49E5-827E-05B2437E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61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FB4B43-FA6D-4C88-AD34-DA6D8A31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3254BD8-ABD2-4A2D-8A97-378D9026B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CEEB7D-C9A9-42D8-9153-3EF5EA7A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2BFB67-F838-4174-AA18-BF157ECF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6F3923-99F8-4797-B80F-1E2E0D49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76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B4390F-CE83-44DE-9D62-E327C9FA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1259A4-7BE6-4252-9DA3-0AA6B84AF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5AC6B2E-D2D6-48B2-B8D2-6E3DCFBD0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8CC063-D754-40CB-BF89-F3ED3DCB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E3EBACD-3E8B-4155-94F3-BA786E2F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695262-7913-4C95-8A84-19CA33F2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79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ADC49C-5D8C-48E5-A3C2-1C64DB141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98ECA9-3FE7-4D20-9DE2-F8F476CB2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9DB63BB-2397-4F75-B539-B7F234275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2C33E54-66F3-4CB5-9BE3-93D58DD8E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0FA240D-F292-4F52-8A23-7B7D29A8D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C511B3B-146B-4944-B787-22EA11CD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B0F58F9-4743-4697-A0C6-3EC5EE3F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45A7372-64FF-4A98-AB9A-C07506BB3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10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7DC8F5-6D9E-4BE0-847D-BFE4627F2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EA3799-DE19-4C52-B5E4-59043827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38A2B7E-2A8D-46B4-86FF-835441D9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7E9A976-B291-4416-847B-2D74550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83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F115115-2DDD-4BA7-8AC1-E979C86CF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D63037D-39D7-4BDB-896F-64539AD9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921707B-A464-4527-8C55-17B201C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86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BA58AB-FB37-4724-BDDE-4C49A98BA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1E5D5A-DA35-4795-9DDC-1FBF3A263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168A784-2804-47E7-876F-AE032D124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86783A3-3B4F-4642-8080-26EDB90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97AE42A-9A7D-43FC-AC2B-8F634A81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8E671C-4128-4FBE-B5D9-4CB7DEF4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52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BF7D40-84BB-4996-9360-9957EC2C5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9917C3D-DABF-4DCA-8FF7-5CDBFBE14A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60E67A2-F0A8-4ED8-964A-5C4113C4D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A049B65-0D54-4A1E-B62D-B353E1DB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3B476D5-BDB2-4571-B4FC-B3C136629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677235A-153D-452F-8C6C-BA4AC8C08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8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5FE79B-8BAE-4437-8B4E-E77B6655F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753097-3CF7-4D44-B382-4E0BEE953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BAF3F0-F154-4676-9766-85E8F2FF5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D245C-9E64-4941-B1AA-F255C6AD6C0A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EBBCE7-2604-4631-91CF-F46917D59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824304-A185-4600-949E-C1AC00EBF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A1275-9331-478C-B746-6C156C6DC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52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9B50A7-3DDF-4839-9C41-94E02CC91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Fen Bilimleri Öğretiminde Değerlendirme II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0F1819F-3631-43E7-BD21-37749E8F7F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77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5" name="TextBox 1">
            <a:extLst>
              <a:ext uri="{FF2B5EF4-FFF2-40B4-BE49-F238E27FC236}">
                <a16:creationId xmlns:a16="http://schemas.microsoft.com/office/drawing/2014/main" id="{45A9A241-BA12-4F2F-8BDA-DD8733258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3638" y="836614"/>
            <a:ext cx="7893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Cisimleri elektrik devresine yerleştirdikten sonra ne gördünüz, tabloya yazınız</a:t>
            </a:r>
          </a:p>
        </p:txBody>
      </p:sp>
      <p:pic>
        <p:nvPicPr>
          <p:cNvPr id="385026" name="Picture 2">
            <a:extLst>
              <a:ext uri="{FF2B5EF4-FFF2-40B4-BE49-F238E27FC236}">
                <a16:creationId xmlns:a16="http://schemas.microsoft.com/office/drawing/2014/main" id="{E09DD81D-B273-4484-BD41-7854C0E63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1725613"/>
            <a:ext cx="87249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5027" name="TextBox 3">
            <a:extLst>
              <a:ext uri="{FF2B5EF4-FFF2-40B4-BE49-F238E27FC236}">
                <a16:creationId xmlns:a16="http://schemas.microsoft.com/office/drawing/2014/main" id="{EA1B6A1D-4989-4D6D-A217-422444DFB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3471864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tr-TR"/>
              <a:t>PİPET</a:t>
            </a:r>
          </a:p>
        </p:txBody>
      </p:sp>
      <p:sp>
        <p:nvSpPr>
          <p:cNvPr id="385028" name="TextBox 4">
            <a:extLst>
              <a:ext uri="{FF2B5EF4-FFF2-40B4-BE49-F238E27FC236}">
                <a16:creationId xmlns:a16="http://schemas.microsoft.com/office/drawing/2014/main" id="{0EDB9F4D-C44D-479D-9573-9605558F3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6" y="4618038"/>
            <a:ext cx="1198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tr-TR"/>
              <a:t>KÜRDAN</a:t>
            </a:r>
          </a:p>
        </p:txBody>
      </p:sp>
      <p:sp>
        <p:nvSpPr>
          <p:cNvPr id="385029" name="TextBox 5">
            <a:extLst>
              <a:ext uri="{FF2B5EF4-FFF2-40B4-BE49-F238E27FC236}">
                <a16:creationId xmlns:a16="http://schemas.microsoft.com/office/drawing/2014/main" id="{39D5E23F-F741-4C36-8654-DF9E89E12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526" y="5630864"/>
            <a:ext cx="855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tr-TR"/>
              <a:t>ATAŞ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49" name="TextBox 1">
            <a:extLst>
              <a:ext uri="{FF2B5EF4-FFF2-40B4-BE49-F238E27FC236}">
                <a16:creationId xmlns:a16="http://schemas.microsoft.com/office/drawing/2014/main" id="{193C4DDF-4E8E-4CCE-A9E3-C636D6569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9" y="779463"/>
            <a:ext cx="59023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Gözlemlerin sonucunda hangi cisimlerin elektriği ilettiğini düşünüyorsun?</a:t>
            </a:r>
          </a:p>
          <a:p>
            <a:endParaRPr lang="tr-TR" altLang="tr-TR"/>
          </a:p>
          <a:p>
            <a:endParaRPr lang="tr-TR" altLang="tr-TR"/>
          </a:p>
          <a:p>
            <a:r>
              <a:rPr lang="tr-TR" altLang="tr-TR"/>
              <a:t>KÜRDAN </a:t>
            </a:r>
          </a:p>
          <a:p>
            <a:endParaRPr lang="tr-TR" altLang="tr-TR"/>
          </a:p>
          <a:p>
            <a:r>
              <a:rPr lang="tr-TR" altLang="tr-TR"/>
              <a:t>ATAŞ</a:t>
            </a:r>
          </a:p>
          <a:p>
            <a:endParaRPr lang="tr-TR" altLang="tr-TR"/>
          </a:p>
          <a:p>
            <a:r>
              <a:rPr lang="tr-TR" altLang="tr-TR"/>
              <a:t>PİPET</a:t>
            </a:r>
          </a:p>
          <a:p>
            <a:endParaRPr lang="tr-TR" altLang="tr-TR"/>
          </a:p>
          <a:p>
            <a:r>
              <a:rPr lang="tr-TR" altLang="tr-TR"/>
              <a:t>Cevaba nasıl ulaştığını gözlemlerin sonucu açıkla..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3" name="TextBox 1">
            <a:extLst>
              <a:ext uri="{FF2B5EF4-FFF2-40B4-BE49-F238E27FC236}">
                <a16:creationId xmlns:a16="http://schemas.microsoft.com/office/drawing/2014/main" id="{C853FDAD-6668-4215-B65D-2FC20834E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925" y="563563"/>
            <a:ext cx="2351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tr-TR" sz="2000" b="1"/>
              <a:t>BÖLÜM 3 </a:t>
            </a:r>
          </a:p>
        </p:txBody>
      </p:sp>
      <p:sp>
        <p:nvSpPr>
          <p:cNvPr id="387074" name="TextBox 2">
            <a:extLst>
              <a:ext uri="{FF2B5EF4-FFF2-40B4-BE49-F238E27FC236}">
                <a16:creationId xmlns:a16="http://schemas.microsoft.com/office/drawing/2014/main" id="{B22622AF-37AB-48C3-958A-900E5AB29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9" y="1020763"/>
            <a:ext cx="67976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İkinci bir Ampil ün elektrik devresinde meydana geiteceği değişimlerin incelenmesi.</a:t>
            </a:r>
          </a:p>
          <a:p>
            <a:endParaRPr lang="tr-TR" altLang="tr-TR"/>
          </a:p>
          <a:p>
            <a:endParaRPr lang="tr-TR" altLang="tr-TR"/>
          </a:p>
          <a:p>
            <a:endParaRPr lang="tr-TR" altLang="tr-TR"/>
          </a:p>
        </p:txBody>
      </p:sp>
      <p:pic>
        <p:nvPicPr>
          <p:cNvPr id="387075" name="Picture 3">
            <a:extLst>
              <a:ext uri="{FF2B5EF4-FFF2-40B4-BE49-F238E27FC236}">
                <a16:creationId xmlns:a16="http://schemas.microsoft.com/office/drawing/2014/main" id="{E1B60651-DAA4-498B-BFE6-3E60DA886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1795464"/>
            <a:ext cx="80391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7076" name="TextBox 4">
            <a:extLst>
              <a:ext uri="{FF2B5EF4-FFF2-40B4-BE49-F238E27FC236}">
                <a16:creationId xmlns:a16="http://schemas.microsoft.com/office/drawing/2014/main" id="{310F7AD3-3537-4D84-B1F5-5A40F1757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9" y="4906964"/>
            <a:ext cx="57864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Yukarıdaki devrede 1. Ampül Ün parlaklığı hakkında ne söyleyebilirsiniz?</a:t>
            </a:r>
          </a:p>
          <a:p>
            <a:endParaRPr lang="tr-TR" altLang="tr-TR"/>
          </a:p>
          <a:p>
            <a:r>
              <a:rPr lang="tr-TR" altLang="tr-TR"/>
              <a:t>Elektrik devresinde ne olduğunu açıklayınız?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7" name="TextBox 1">
            <a:extLst>
              <a:ext uri="{FF2B5EF4-FFF2-40B4-BE49-F238E27FC236}">
                <a16:creationId xmlns:a16="http://schemas.microsoft.com/office/drawing/2014/main" id="{09B8F7F1-BE31-40DD-B5E8-8A76D6F04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788" y="836613"/>
            <a:ext cx="6191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Verilen A ve B kutusunun için görünümü aşağıdaki gibidir. Kutular açılamamaktadır </a:t>
            </a:r>
          </a:p>
        </p:txBody>
      </p:sp>
      <p:pic>
        <p:nvPicPr>
          <p:cNvPr id="388098" name="Picture 2">
            <a:extLst>
              <a:ext uri="{FF2B5EF4-FFF2-40B4-BE49-F238E27FC236}">
                <a16:creationId xmlns:a16="http://schemas.microsoft.com/office/drawing/2014/main" id="{DD4526D1-6A3F-4FE1-A068-52548E470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1619250"/>
            <a:ext cx="88646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8099" name="TextBox 3">
            <a:extLst>
              <a:ext uri="{FF2B5EF4-FFF2-40B4-BE49-F238E27FC236}">
                <a16:creationId xmlns:a16="http://schemas.microsoft.com/office/drawing/2014/main" id="{E9B79134-4134-47F1-8961-27C68FBDE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838" y="233363"/>
            <a:ext cx="2063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tr-TR" sz="2000" b="1"/>
              <a:t>BÖLÜM 4</a:t>
            </a:r>
          </a:p>
        </p:txBody>
      </p:sp>
      <p:sp>
        <p:nvSpPr>
          <p:cNvPr id="388100" name="TextBox 4">
            <a:extLst>
              <a:ext uri="{FF2B5EF4-FFF2-40B4-BE49-F238E27FC236}">
                <a16:creationId xmlns:a16="http://schemas.microsoft.com/office/drawing/2014/main" id="{934528B9-2946-4665-81F4-C550A7CF4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4329113"/>
            <a:ext cx="621982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Elektrik devresini kullanarak hangi kutuda Ampülün olduğunu nasıl bulursun? Açıkla..</a:t>
            </a:r>
          </a:p>
          <a:p>
            <a:endParaRPr lang="tr-TR" altLang="tr-TR"/>
          </a:p>
          <a:p>
            <a:endParaRPr lang="tr-TR" altLang="tr-TR"/>
          </a:p>
          <a:p>
            <a:r>
              <a:rPr lang="tr-TR" altLang="tr-TR"/>
              <a:t>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3" name="Title 1">
            <a:extLst>
              <a:ext uri="{FF2B5EF4-FFF2-40B4-BE49-F238E27FC236}">
                <a16:creationId xmlns:a16="http://schemas.microsoft.com/office/drawing/2014/main" id="{9E0BD87B-8A78-49A9-8CFA-B420C5587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/>
          <a:lstStyle/>
          <a:p>
            <a:pPr algn="ctr"/>
            <a:r>
              <a:rPr lang="tr-TR" altLang="tr-TR" b="1" dirty="0"/>
              <a:t>Puanlama Araçları</a:t>
            </a:r>
          </a:p>
        </p:txBody>
      </p:sp>
      <p:sp>
        <p:nvSpPr>
          <p:cNvPr id="376834" name="Content Placeholder 2">
            <a:extLst>
              <a:ext uri="{FF2B5EF4-FFF2-40B4-BE49-F238E27FC236}">
                <a16:creationId xmlns:a16="http://schemas.microsoft.com/office/drawing/2014/main" id="{D0FEDF32-D2A8-4ABE-9AF0-1D655D568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tr-TR" altLang="tr-TR" b="1" dirty="0"/>
              <a:t>Bu görevde gözlenmesi beklenen beceriler</a:t>
            </a:r>
            <a:r>
              <a:rPr lang="tr-TR" altLang="tr-TR" dirty="0"/>
              <a:t>:</a:t>
            </a:r>
          </a:p>
          <a:p>
            <a:pPr marL="0" indent="0">
              <a:buNone/>
            </a:pPr>
            <a:r>
              <a:rPr lang="tr-TR" altLang="tr-TR" dirty="0"/>
              <a:t>1. Kabloyu pile doğru biçimde bağlamış. </a:t>
            </a:r>
          </a:p>
          <a:p>
            <a:pPr marL="0" indent="0">
              <a:buNone/>
            </a:pPr>
            <a:r>
              <a:rPr lang="tr-TR" altLang="tr-TR" dirty="0"/>
              <a:t>2. Ampulü devreye doğru biçimde bağlamış. </a:t>
            </a:r>
          </a:p>
          <a:p>
            <a:pPr marL="0" indent="0">
              <a:buNone/>
            </a:pPr>
            <a:r>
              <a:rPr lang="tr-TR" altLang="tr-TR" dirty="0"/>
              <a:t>3. Anahtara basınca </a:t>
            </a:r>
            <a:r>
              <a:rPr lang="tr-TR" altLang="tr-TR" dirty="0" err="1"/>
              <a:t>ampül</a:t>
            </a:r>
            <a:r>
              <a:rPr lang="tr-TR" altLang="tr-TR" dirty="0"/>
              <a:t> yanıyor. </a:t>
            </a:r>
          </a:p>
          <a:p>
            <a:pPr marL="0" indent="0">
              <a:buNone/>
            </a:pPr>
            <a:endParaRPr lang="tr-TR" altLang="tr-TR" dirty="0"/>
          </a:p>
          <a:p>
            <a:pPr marL="0" indent="0">
              <a:buNone/>
            </a:pPr>
            <a:r>
              <a:rPr lang="tr-TR" altLang="tr-TR" b="1" dirty="0"/>
              <a:t>Bu çıktılar için, hangi puanlama aracı uygundur?</a:t>
            </a:r>
          </a:p>
          <a:p>
            <a:pPr marL="0" indent="0">
              <a:buNone/>
            </a:pPr>
            <a:endParaRPr lang="tr-TR" altLang="tr-TR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7" name="Picture 1">
            <a:extLst>
              <a:ext uri="{FF2B5EF4-FFF2-40B4-BE49-F238E27FC236}">
                <a16:creationId xmlns:a16="http://schemas.microsoft.com/office/drawing/2014/main" id="{A34CBFE2-F650-4E51-8C34-36D424B36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1"/>
            <a:ext cx="8428038" cy="260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7858" name="Picture 2">
            <a:extLst>
              <a:ext uri="{FF2B5EF4-FFF2-40B4-BE49-F238E27FC236}">
                <a16:creationId xmlns:a16="http://schemas.microsoft.com/office/drawing/2014/main" id="{2F03F9CD-DE6A-4AED-AE57-A82A48CD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601913"/>
            <a:ext cx="7835900" cy="404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1" name="Picture 1">
            <a:extLst>
              <a:ext uri="{FF2B5EF4-FFF2-40B4-BE49-F238E27FC236}">
                <a16:creationId xmlns:a16="http://schemas.microsoft.com/office/drawing/2014/main" id="{35AA06A8-F83D-4B31-A692-1B317AB0A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723900"/>
            <a:ext cx="8382000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905" name="Picture 1">
            <a:extLst>
              <a:ext uri="{FF2B5EF4-FFF2-40B4-BE49-F238E27FC236}">
                <a16:creationId xmlns:a16="http://schemas.microsoft.com/office/drawing/2014/main" id="{9C43639D-D5CC-44FB-A6E5-15311EF9E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215900"/>
            <a:ext cx="654685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906" name="Picture 2">
            <a:extLst>
              <a:ext uri="{FF2B5EF4-FFF2-40B4-BE49-F238E27FC236}">
                <a16:creationId xmlns:a16="http://schemas.microsoft.com/office/drawing/2014/main" id="{C9F55B70-6E84-4E51-AEF1-2F2803BD3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3073400"/>
            <a:ext cx="6805612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0929" name="Picture 1">
            <a:extLst>
              <a:ext uri="{FF2B5EF4-FFF2-40B4-BE49-F238E27FC236}">
                <a16:creationId xmlns:a16="http://schemas.microsoft.com/office/drawing/2014/main" id="{4D90BAE2-BDB6-4E31-9749-00230EFC1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139700"/>
            <a:ext cx="8369300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0930" name="TextBox 2">
            <a:extLst>
              <a:ext uri="{FF2B5EF4-FFF2-40B4-BE49-F238E27FC236}">
                <a16:creationId xmlns:a16="http://schemas.microsoft.com/office/drawing/2014/main" id="{C7A18B0A-9D85-4D73-A585-E0C8C5206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939" y="5743575"/>
            <a:ext cx="5932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tr-TR" sz="2000"/>
              <a:t>AMPÜL 1  yanar mı?       EVET        HAYIR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3" name="TextBox 1">
            <a:extLst>
              <a:ext uri="{FF2B5EF4-FFF2-40B4-BE49-F238E27FC236}">
                <a16:creationId xmlns:a16="http://schemas.microsoft.com/office/drawing/2014/main" id="{9CF8D5D5-4F0D-4BD4-903C-2BBE0E8C2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826" y="1111250"/>
            <a:ext cx="4532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tr-TR"/>
              <a:t>ŞEMA 4 Tamamlanmış bir elektrik devresidir </a:t>
            </a:r>
          </a:p>
        </p:txBody>
      </p:sp>
      <p:sp>
        <p:nvSpPr>
          <p:cNvPr id="381954" name="TextBox 2">
            <a:extLst>
              <a:ext uri="{FF2B5EF4-FFF2-40B4-BE49-F238E27FC236}">
                <a16:creationId xmlns:a16="http://schemas.microsoft.com/office/drawing/2014/main" id="{C12F2360-860D-40E8-BBE6-25A0CC904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563" y="2236789"/>
            <a:ext cx="55689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tr-TR"/>
              <a:t>Tamamlanmış bir elektrik devresi nedir?</a:t>
            </a:r>
          </a:p>
          <a:p>
            <a:endParaRPr lang="en-US" altLang="tr-TR"/>
          </a:p>
          <a:p>
            <a:r>
              <a:rPr lang="en-US" altLang="tr-TR"/>
              <a:t>……………………………………………………………………</a:t>
            </a:r>
          </a:p>
        </p:txBody>
      </p:sp>
      <p:sp>
        <p:nvSpPr>
          <p:cNvPr id="381955" name="TextBox 3">
            <a:extLst>
              <a:ext uri="{FF2B5EF4-FFF2-40B4-BE49-F238E27FC236}">
                <a16:creationId xmlns:a16="http://schemas.microsoft.com/office/drawing/2014/main" id="{C889CCA9-78D8-43FB-B7E6-ACAF8B0BD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564" y="3810000"/>
            <a:ext cx="5902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tr-TR"/>
              <a:t>Şema 4 de tamamlammış bir elektrik devresini işaret eden neleri görüyürsun? </a:t>
            </a:r>
          </a:p>
          <a:p>
            <a:endParaRPr lang="en-US" altLang="tr-TR"/>
          </a:p>
          <a:p>
            <a:r>
              <a:rPr lang="en-US" altLang="tr-TR"/>
              <a:t>………………………………………………………………………………………..</a:t>
            </a:r>
          </a:p>
        </p:txBody>
      </p:sp>
      <p:sp>
        <p:nvSpPr>
          <p:cNvPr id="381956" name="TextBox 4">
            <a:extLst>
              <a:ext uri="{FF2B5EF4-FFF2-40B4-BE49-F238E27FC236}">
                <a16:creationId xmlns:a16="http://schemas.microsoft.com/office/drawing/2014/main" id="{5B972219-73FB-45D8-8DB2-3B35CD52C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0" y="374650"/>
            <a:ext cx="1125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tr-TR" b="1"/>
              <a:t>BÖLÜM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7" name="TextBox 1">
            <a:extLst>
              <a:ext uri="{FF2B5EF4-FFF2-40B4-BE49-F238E27FC236}">
                <a16:creationId xmlns:a16="http://schemas.microsoft.com/office/drawing/2014/main" id="{F9C9FC12-A823-4638-BC63-AFC39C6C5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51" y="1009651"/>
            <a:ext cx="679767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 sz="2000"/>
              <a:t>3 tane cismin elekriği iletip iletmediğini araştırmak istiyorsun (Kürdan, ataş ve pipet)</a:t>
            </a:r>
          </a:p>
          <a:p>
            <a:endParaRPr lang="tr-TR" altLang="tr-TR" sz="2000"/>
          </a:p>
          <a:p>
            <a:r>
              <a:rPr lang="tr-TR" altLang="tr-TR" sz="2000"/>
              <a:t>BU üç cismi alektrik devresi üzerinde test etmeden öce hangisinin elektriği ileteceğini düşünüyorsun?</a:t>
            </a:r>
          </a:p>
          <a:p>
            <a:endParaRPr lang="tr-TR" altLang="tr-TR" sz="2000"/>
          </a:p>
          <a:p>
            <a:r>
              <a:rPr lang="tr-TR" altLang="tr-TR" sz="2000"/>
              <a:t>KÜRDAN </a:t>
            </a:r>
          </a:p>
          <a:p>
            <a:endParaRPr lang="tr-TR" altLang="tr-TR" sz="2000"/>
          </a:p>
          <a:p>
            <a:r>
              <a:rPr lang="tr-TR" altLang="tr-TR" sz="2000"/>
              <a:t>ATAŞ</a:t>
            </a:r>
          </a:p>
          <a:p>
            <a:endParaRPr lang="tr-TR" altLang="tr-TR" sz="2000"/>
          </a:p>
          <a:p>
            <a:r>
              <a:rPr lang="tr-TR" altLang="tr-TR" sz="2000"/>
              <a:t>PİPET</a:t>
            </a:r>
          </a:p>
          <a:p>
            <a:endParaRPr lang="tr-TR" altLang="tr-TR" sz="2000"/>
          </a:p>
          <a:p>
            <a:r>
              <a:rPr lang="tr-TR" altLang="tr-TR" sz="2000"/>
              <a:t>Hangi tür malzemelerin elektriği iletiği bilgisini nasıl kullandın? Açıkla</a:t>
            </a:r>
          </a:p>
          <a:p>
            <a:endParaRPr lang="tr-TR" altLang="tr-TR" sz="2000"/>
          </a:p>
          <a:p>
            <a:r>
              <a:rPr lang="tr-TR" altLang="tr-TR" sz="2000"/>
              <a:t>………………………………………………………………..</a:t>
            </a:r>
          </a:p>
          <a:p>
            <a:endParaRPr lang="tr-TR" altLang="tr-TR" sz="2000"/>
          </a:p>
        </p:txBody>
      </p:sp>
      <p:sp>
        <p:nvSpPr>
          <p:cNvPr id="382978" name="TextBox 2">
            <a:extLst>
              <a:ext uri="{FF2B5EF4-FFF2-40B4-BE49-F238E27FC236}">
                <a16:creationId xmlns:a16="http://schemas.microsoft.com/office/drawing/2014/main" id="{3B3F647A-4DE7-4450-B2C8-C32FD05CA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288925"/>
            <a:ext cx="2092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tr-TR" sz="2000" b="1"/>
              <a:t>BÖLÜM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1" name="TextBox 1">
            <a:extLst>
              <a:ext uri="{FF2B5EF4-FFF2-40B4-BE49-F238E27FC236}">
                <a16:creationId xmlns:a16="http://schemas.microsoft.com/office/drawing/2014/main" id="{5379E5E8-A697-4E7C-822E-76DB55EC5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863" y="620714"/>
            <a:ext cx="71437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tr-TR" altLang="tr-TR"/>
              <a:t>Herbir cismin elektriği iletip iletmediğini bulmak için onları elektrik devresine nasıl yerleştirdin?</a:t>
            </a:r>
          </a:p>
          <a:p>
            <a:endParaRPr lang="tr-TR" altLang="tr-TR"/>
          </a:p>
          <a:p>
            <a:r>
              <a:rPr lang="tr-TR" altLang="tr-TR"/>
              <a:t>Aşağıdaki gibi sembolleri kullanarak kutuya çiziniz. Çiziminizin kötü olmasını umursamayın…</a:t>
            </a:r>
          </a:p>
        </p:txBody>
      </p:sp>
      <p:pic>
        <p:nvPicPr>
          <p:cNvPr id="384002" name="Picture 2">
            <a:extLst>
              <a:ext uri="{FF2B5EF4-FFF2-40B4-BE49-F238E27FC236}">
                <a16:creationId xmlns:a16="http://schemas.microsoft.com/office/drawing/2014/main" id="{CE5A1141-87C5-4C4C-9023-42A135818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97089"/>
            <a:ext cx="913130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238</Words>
  <Application>Microsoft Office PowerPoint</Application>
  <PresentationFormat>Geniş ekran</PresentationFormat>
  <Paragraphs>60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Fen Bilimleri Öğretiminde Değerlendirme II</vt:lpstr>
      <vt:lpstr>Puanlama Araçları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Bilimleri Öğretiminde Değerlendirme II</dc:title>
  <dc:creator>Eren CEYLAN</dc:creator>
  <cp:lastModifiedBy>Eren CEYLAN</cp:lastModifiedBy>
  <cp:revision>1</cp:revision>
  <dcterms:created xsi:type="dcterms:W3CDTF">2020-04-06T21:18:25Z</dcterms:created>
  <dcterms:modified xsi:type="dcterms:W3CDTF">2020-04-06T21:19:30Z</dcterms:modified>
</cp:coreProperties>
</file>