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69" r:id="rId2"/>
    <p:sldId id="310" r:id="rId3"/>
    <p:sldId id="318" r:id="rId4"/>
    <p:sldId id="315" r:id="rId5"/>
    <p:sldId id="316" r:id="rId6"/>
    <p:sldId id="317" r:id="rId7"/>
    <p:sldId id="32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6" autoAdjust="0"/>
    <p:restoredTop sz="94732"/>
  </p:normalViewPr>
  <p:slideViewPr>
    <p:cSldViewPr>
      <p:cViewPr varScale="1">
        <p:scale>
          <a:sx n="90" d="100"/>
          <a:sy n="90" d="100"/>
        </p:scale>
        <p:origin x="10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10-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Büyüme</a:t>
            </a:r>
            <a:r>
              <a:rPr lang="en-US" dirty="0">
                <a:ea typeface="ヒラギノ角ゴ Pro W3" pitchFamily="-84" charset="-128"/>
              </a:rPr>
              <a:t>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1371600"/>
            <a:ext cx="83820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400" b="1" kern="0" dirty="0" err="1">
                <a:ea typeface="ヒラギノ角ゴ Pro W3" pitchFamily="-84" charset="-128"/>
              </a:rPr>
              <a:t>Kaynak</a:t>
            </a:r>
            <a:r>
              <a:rPr lang="en-US" sz="2400" b="1" kern="0" dirty="0">
                <a:ea typeface="ヒラギノ角ゴ Pro W3" pitchFamily="-84" charset="-128"/>
              </a:rPr>
              <a:t>: Blanchard, O.</a:t>
            </a: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Yaşam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standardının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ölçülmesi</a:t>
            </a: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Büyüme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dinamikleri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Büyümenin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Belirleyicileri</a:t>
            </a: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7590" y="155857"/>
            <a:ext cx="8458200" cy="1143000"/>
          </a:xfrm>
        </p:spPr>
        <p:txBody>
          <a:bodyPr/>
          <a:lstStyle/>
          <a:p>
            <a:r>
              <a:rPr lang="en-US" sz="2400" dirty="0">
                <a:ea typeface="ヒラギノ角ゴ Pro W3" pitchFamily="-65" charset="-128"/>
              </a:rPr>
              <a:t>ABD </a:t>
            </a:r>
            <a:r>
              <a:rPr lang="en-US" sz="2400" b="0" dirty="0">
                <a:ea typeface="ヒラギノ角ゴ Pro W3" pitchFamily="-65" charset="-128"/>
              </a:rPr>
              <a:t>1890. </a:t>
            </a:r>
            <a:r>
              <a:rPr lang="en-US" sz="2400" b="0" dirty="0" err="1">
                <a:ea typeface="ヒラギノ角ゴ Pro W3" pitchFamily="-65" charset="-128"/>
              </a:rPr>
              <a:t>sonrası</a:t>
            </a:r>
            <a:r>
              <a:rPr lang="en-US" sz="2400" b="0" dirty="0">
                <a:ea typeface="ヒラギノ角ゴ Pro W3" pitchFamily="-65" charset="-128"/>
              </a:rPr>
              <a:t>  GSYİH </a:t>
            </a:r>
            <a:r>
              <a:rPr lang="en-US" sz="2400" b="0" dirty="0" err="1">
                <a:ea typeface="ヒラギノ角ゴ Pro W3" pitchFamily="-65" charset="-128"/>
              </a:rPr>
              <a:t>kişi</a:t>
            </a:r>
            <a:r>
              <a:rPr lang="en-US" sz="2400" b="0" dirty="0">
                <a:ea typeface="ヒラギノ角ゴ Pro W3" pitchFamily="-65" charset="-128"/>
              </a:rPr>
              <a:t> </a:t>
            </a:r>
            <a:r>
              <a:rPr lang="en-US" sz="2400" b="0" dirty="0" err="1">
                <a:ea typeface="ヒラギノ角ゴ Pro W3" pitchFamily="-65" charset="-128"/>
              </a:rPr>
              <a:t>başına</a:t>
            </a:r>
            <a:endParaRPr lang="en-US" sz="2400" b="0" dirty="0">
              <a:ea typeface="ヒラギノ角ゴ Pro W3" pitchFamily="-65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524000"/>
            <a:ext cx="6752872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49382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Refah</a:t>
            </a:r>
            <a:r>
              <a:rPr lang="en-US" sz="2800" dirty="0">
                <a:solidFill>
                  <a:srgbClr val="000000"/>
                </a:solidFill>
                <a:ea typeface="ヒラギノ角ゴ Pro W3" pitchFamily="-84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düzeyini</a:t>
            </a:r>
            <a:r>
              <a:rPr lang="en-US" sz="2800" dirty="0">
                <a:solidFill>
                  <a:srgbClr val="000000"/>
                </a:solidFill>
                <a:ea typeface="ヒラギノ角ゴ Pro W3" pitchFamily="-84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ölçmek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Kişi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çıktıyı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ölçerek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ülkeler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arası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kıyaslama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yapılır</a:t>
            </a: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Ülkeler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arasındaki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döviz</a:t>
            </a:r>
            <a:r>
              <a:rPr lang="en-US" sz="2200" dirty="0">
                <a:ea typeface="ヒラギノ角ゴ Pro W3" pitchFamily="-84" charset="-128"/>
              </a:rPr>
              <a:t> kuru </a:t>
            </a:r>
            <a:r>
              <a:rPr lang="en-US" sz="2200" dirty="0" err="1">
                <a:ea typeface="ヒラギノ角ゴ Pro W3" pitchFamily="-84" charset="-128"/>
              </a:rPr>
              <a:t>farklılıklarını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fiyat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dalgalanmalarının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engellenmesi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için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b="1" dirty="0">
                <a:ea typeface="ヒラギノ角ゴ Pro W3" pitchFamily="-84" charset="-128"/>
              </a:rPr>
              <a:t>satin alma </a:t>
            </a:r>
            <a:r>
              <a:rPr lang="en-US" sz="2200" b="1" dirty="0" err="1">
                <a:ea typeface="ヒラギノ角ゴ Pro W3" pitchFamily="-84" charset="-128"/>
              </a:rPr>
              <a:t>gücü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paritesi</a:t>
            </a:r>
            <a:r>
              <a:rPr lang="en-US" sz="2200" b="1" dirty="0">
                <a:ea typeface="ヒラギノ角ゴ Pro W3" pitchFamily="-84" charset="-128"/>
              </a:rPr>
              <a:t> (PPP) </a:t>
            </a:r>
            <a:r>
              <a:rPr lang="en-US" sz="2200" dirty="0" err="1">
                <a:ea typeface="ヒラギノ角ゴ Pro W3" pitchFamily="-84" charset="-128"/>
              </a:rPr>
              <a:t>kullanılır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Çalışan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büfus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başına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veya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çalışılan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saat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karşılaştırması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yapmak</a:t>
            </a:r>
            <a:r>
              <a:rPr lang="en-US" sz="2200" dirty="0">
                <a:ea typeface="ヒラギノ角ゴ Pro W3" pitchFamily="-84" charset="-128"/>
              </a:rPr>
              <a:t> da </a:t>
            </a:r>
            <a:r>
              <a:rPr lang="en-US" sz="2200" dirty="0" err="1">
                <a:ea typeface="ヒラギノ角ゴ Pro W3" pitchFamily="-84" charset="-128"/>
              </a:rPr>
              <a:t>önemlidir</a:t>
            </a:r>
            <a:r>
              <a:rPr lang="en-US" sz="2200" i="1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61631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ea typeface="ヒラギノ角ゴ Pro W3" pitchFamily="-65" charset="-128"/>
              </a:rPr>
              <a:t>Kişi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Başına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Hasıla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Kıyaslamaları</a:t>
            </a:r>
            <a:endParaRPr lang="en-US" sz="2800" dirty="0">
              <a:ea typeface="ヒラギノ角ゴ Pro W3" pitchFamily="-65" charset="-128"/>
            </a:endParaRP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355847" y="1365250"/>
            <a:ext cx="807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dirty="0">
                <a:latin typeface="Verdana" panose="020B0604030504040204" pitchFamily="34" charset="0"/>
              </a:rPr>
              <a:t>(2005 </a:t>
            </a:r>
            <a:r>
              <a:rPr lang="en-US" sz="1800" dirty="0" err="1">
                <a:latin typeface="Verdana" panose="020B0604030504040204" pitchFamily="34" charset="0"/>
              </a:rPr>
              <a:t>sabit</a:t>
            </a:r>
            <a:r>
              <a:rPr lang="en-US" sz="1800" dirty="0">
                <a:latin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</a:rPr>
              <a:t>fiyatlarla</a:t>
            </a:r>
            <a:r>
              <a:rPr lang="en-US" sz="1800" dirty="0">
                <a:latin typeface="Verdana" panose="020B0604030504040204" pitchFamily="34" charset="0"/>
              </a:rPr>
              <a:t>); 85 </a:t>
            </a:r>
            <a:r>
              <a:rPr lang="en-US" sz="1800" dirty="0" err="1">
                <a:latin typeface="Verdana" panose="020B0604030504040204" pitchFamily="34" charset="0"/>
              </a:rPr>
              <a:t>ülke</a:t>
            </a:r>
            <a:endParaRPr lang="en-US" sz="1800" dirty="0">
              <a:latin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5955" y="2132528"/>
            <a:ext cx="6050021" cy="28204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59726" y="5186362"/>
            <a:ext cx="1143000" cy="18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24962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Büyüme</a:t>
            </a:r>
            <a:endParaRPr lang="en-US" dirty="0">
              <a:ea typeface="ヒラギノ角ゴ Pro W3" pitchFamily="-65" charset="-128"/>
            </a:endParaRPr>
          </a:p>
        </p:txBody>
      </p:sp>
      <p:pic>
        <p:nvPicPr>
          <p:cNvPr id="22531" name="Picture 3" descr="eq10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87512"/>
            <a:ext cx="68834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 descr="eq10_02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3725862"/>
            <a:ext cx="70739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134350" cy="49530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Toplam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fonksiyonu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i="1" dirty="0">
                <a:ea typeface="ヒラギノ角ゴ Pro W3" pitchFamily="-84" charset="-128"/>
              </a:rPr>
              <a:t>F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 marL="339725" indent="0">
              <a:spcBef>
                <a:spcPts val="0"/>
              </a:spcBef>
              <a:buNone/>
            </a:pPr>
            <a:r>
              <a:rPr lang="en-US" sz="2200" i="1" dirty="0">
                <a:ea typeface="ヒラギノ角ゴ Pro W3" pitchFamily="-84" charset="-128"/>
              </a:rPr>
              <a:t>Y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i="1" dirty="0">
                <a:ea typeface="ヒラギノ角ゴ Pro W3" pitchFamily="-84" charset="-128"/>
              </a:rPr>
              <a:t>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sermaye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i="1" dirty="0">
                <a:ea typeface="ヒラギノ角ゴ Pro W3" pitchFamily="-84" charset="-128"/>
              </a:rPr>
              <a:t>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emek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teknoloji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Sabit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getirili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fonksiyon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Sermayenin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azalan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verimler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yasası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Sermayedeki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bir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birim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artış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giderek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çıktıda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daha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az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artış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sağlıyor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b="1" dirty="0" err="1">
                <a:ea typeface="ヒラギノ角ゴ Pro W3" pitchFamily="-84" charset="-128"/>
              </a:rPr>
              <a:t>Emeğin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azalan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verimler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yasası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Emekte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bir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birim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artış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giderek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çıktıda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daha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az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artış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sağlıyor</a:t>
            </a: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109544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Büyüme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3555" name="TextBox 6"/>
          <p:cNvSpPr txBox="1">
            <a:spLocks noChangeArrowheads="1"/>
          </p:cNvSpPr>
          <p:nvPr/>
        </p:nvSpPr>
        <p:spPr bwMode="auto">
          <a:xfrm>
            <a:off x="381000" y="1317227"/>
            <a:ext cx="838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Çıktı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ve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kişi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başına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sermaye</a:t>
            </a:r>
            <a:endParaRPr lang="en-US" sz="1800" dirty="0">
              <a:latin typeface="Verdana" panose="020B0604030504040204" pitchFamily="34" charset="0"/>
            </a:endParaRPr>
          </a:p>
        </p:txBody>
      </p:sp>
      <p:pic>
        <p:nvPicPr>
          <p:cNvPr id="23556" name="Picture 7" descr="fig10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61342"/>
            <a:ext cx="6324600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9147602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Büyüme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23555" name="TextBox 6"/>
          <p:cNvSpPr txBox="1">
            <a:spLocks noChangeArrowheads="1"/>
          </p:cNvSpPr>
          <p:nvPr/>
        </p:nvSpPr>
        <p:spPr bwMode="auto">
          <a:xfrm>
            <a:off x="381000" y="1223872"/>
            <a:ext cx="800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 err="1">
                <a:latin typeface="Verdana" panose="020B0604030504040204" pitchFamily="34" charset="0"/>
              </a:rPr>
              <a:t>Teknolojinin</a:t>
            </a:r>
            <a:r>
              <a:rPr lang="en-US" sz="1800" b="1" dirty="0">
                <a:latin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</a:rPr>
              <a:t>Etkisi</a:t>
            </a:r>
            <a:endParaRPr lang="en-US" sz="1800" dirty="0">
              <a:latin typeface="Verdana" panose="020B0604030504040204" pitchFamily="34" charset="0"/>
            </a:endParaRPr>
          </a:p>
        </p:txBody>
      </p:sp>
      <p:pic>
        <p:nvPicPr>
          <p:cNvPr id="6" name="Picture 3" descr="fig10_05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06" y="1828800"/>
            <a:ext cx="5106988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826068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3083</TotalTime>
  <Words>133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ヒラギノ角ゴ Pro W3</vt:lpstr>
      <vt:lpstr>Arial</vt:lpstr>
      <vt:lpstr>Times New Roman</vt:lpstr>
      <vt:lpstr>Verdana</vt:lpstr>
      <vt:lpstr>template_LN01Brooks671956_02_LN01</vt:lpstr>
      <vt:lpstr>Büyüme </vt:lpstr>
      <vt:lpstr>ABD 1890. sonrası  GSYİH kişi başına</vt:lpstr>
      <vt:lpstr>Refah düzeyini ölçmek</vt:lpstr>
      <vt:lpstr>Kişi Başına Hasıla Kıyaslamaları</vt:lpstr>
      <vt:lpstr>Büyüme</vt:lpstr>
      <vt:lpstr>Büyüme</vt:lpstr>
      <vt:lpstr>Büyüme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156</cp:revision>
  <dcterms:created xsi:type="dcterms:W3CDTF">2012-08-09T20:37:31Z</dcterms:created>
  <dcterms:modified xsi:type="dcterms:W3CDTF">2020-03-15T10:04:18Z</dcterms:modified>
</cp:coreProperties>
</file>