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98"/>
    <p:restoredTop sz="50077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0610C-41FB-BD4A-B2E3-38519E665100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35BC3-5A7E-6B46-B2C4-19DB3016D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43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76742B9-6ADA-D94D-96F6-40E12548A669}" type="slidenum">
              <a:rPr lang="en-US" altLang="en-US" sz="1200">
                <a:latin typeface="Calibri" charset="0"/>
              </a:rPr>
              <a:pPr/>
              <a:t>1</a:t>
            </a:fld>
            <a:endParaRPr lang="en-US" altLang="en-US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61438B-0E85-2D4D-8F0F-58B1764FFD1C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4157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4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1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6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0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4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57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3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5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EC9C8-988B-D042-B736-E5DCD4D9C12A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D4F6F-6700-DD4C-9D11-4E720A61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2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Security Studies: An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endParaRPr lang="en-US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194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Security Studies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sub-field of International Relations</a:t>
            </a:r>
          </a:p>
          <a:p>
            <a:pPr eaLnBrk="1" hangingPunct="1"/>
            <a:r>
              <a:rPr lang="en-US" altLang="en-US"/>
              <a:t>as old as the discipline itself</a:t>
            </a:r>
          </a:p>
          <a:p>
            <a:pPr eaLnBrk="1" hangingPunct="1"/>
            <a:r>
              <a:rPr lang="en-US" altLang="en-US"/>
              <a:t>has its origins during the First World War years</a:t>
            </a:r>
          </a:p>
          <a:p>
            <a:pPr eaLnBrk="1" hangingPunct="1"/>
            <a:r>
              <a:rPr lang="en-US" altLang="en-US"/>
              <a:t>main concern was to find the ways for avoiding such a great war among major states. 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39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Major issue of the IR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concept lies at the heart of the discipline of International relations.</a:t>
            </a:r>
          </a:p>
          <a:p>
            <a:pPr eaLnBrk="1" hangingPunct="1"/>
            <a:r>
              <a:rPr lang="en-US" altLang="en-US"/>
              <a:t>It is the question and the problem of the discipline.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24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Major questions 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Economics: How the economic order of a given society should be regulated in a way as to meet the endless needs with limited resources?</a:t>
            </a:r>
          </a:p>
        </p:txBody>
      </p:sp>
    </p:spTree>
    <p:extLst>
      <p:ext uri="{BB962C8B-B14F-4D97-AF65-F5344CB8AC3E}">
        <p14:creationId xmlns:p14="http://schemas.microsoft.com/office/powerpoint/2010/main" val="33691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Major questions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International Relations: How the security of the states and peace in the international order will be guaranteed?</a:t>
            </a:r>
          </a:p>
        </p:txBody>
      </p:sp>
    </p:spTree>
    <p:extLst>
      <p:ext uri="{BB962C8B-B14F-4D97-AF65-F5344CB8AC3E}">
        <p14:creationId xmlns:p14="http://schemas.microsoft.com/office/powerpoint/2010/main" val="1903377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124</Words>
  <Application>Microsoft Macintosh PowerPoint</Application>
  <PresentationFormat>Widescreen</PresentationFormat>
  <Paragraphs>15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 Light</vt:lpstr>
      <vt:lpstr>ＭＳ Ｐゴシック</vt:lpstr>
      <vt:lpstr>Arial</vt:lpstr>
      <vt:lpstr>Calibri</vt:lpstr>
      <vt:lpstr>Office Theme</vt:lpstr>
      <vt:lpstr>Security Studies: An Introduction</vt:lpstr>
      <vt:lpstr>Security Studies</vt:lpstr>
      <vt:lpstr>Major issue of the IR</vt:lpstr>
      <vt:lpstr>Major questions </vt:lpstr>
      <vt:lpstr>Major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Studies: An Introduction</dc:title>
  <dc:creator>Microsoft Office User</dc:creator>
  <cp:lastModifiedBy>Microsoft Office User</cp:lastModifiedBy>
  <cp:revision>1</cp:revision>
  <dcterms:created xsi:type="dcterms:W3CDTF">2018-03-21T07:14:27Z</dcterms:created>
  <dcterms:modified xsi:type="dcterms:W3CDTF">2018-03-21T07:17:09Z</dcterms:modified>
</cp:coreProperties>
</file>