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TANI VE DEĞERLENDİRMEDE ETKİLİ OLAN ETMENLER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50122"/>
            <a:ext cx="11460480" cy="378608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r-TR" sz="2800" dirty="0"/>
              <a:t>Çocuğa İlişkin Etmenler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Değerlendirmenin Gerçekleştirileceği Ortama İlişkin Etmenler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Değerlendirmede kullanılacak Araca Yönelik etmenler 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Çevresel etmenler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TANI VE DEĞERLENDİRMEDE ETKİLİ OLAN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2400370" y="1772508"/>
            <a:ext cx="9425869" cy="44637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tr-TR" sz="2400" b="1" dirty="0"/>
              <a:t>Çocuğa İlişkin Etmenler</a:t>
            </a:r>
          </a:p>
          <a:p>
            <a:pPr marL="0" indent="0">
              <a:lnSpc>
                <a:spcPct val="130000"/>
              </a:lnSpc>
              <a:buNone/>
            </a:pPr>
            <a:endParaRPr lang="tr-TR" sz="2400" dirty="0"/>
          </a:p>
          <a:p>
            <a:pPr marL="0" indent="0">
              <a:lnSpc>
                <a:spcPct val="130000"/>
              </a:lnSpc>
              <a:buNone/>
            </a:pPr>
            <a:r>
              <a:rPr lang="tr-TR" sz="2400" dirty="0"/>
              <a:t>Çocuğun Yaşı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2400" dirty="0"/>
              <a:t>Çocuğun Cinsiyeti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2400" dirty="0"/>
              <a:t>Okul Öncesi Eğitim durumu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2400" dirty="0" err="1"/>
              <a:t>Pre</a:t>
            </a:r>
            <a:r>
              <a:rPr lang="tr-TR" sz="2400" dirty="0"/>
              <a:t>-Peri-</a:t>
            </a:r>
            <a:r>
              <a:rPr lang="tr-TR" sz="2400" dirty="0" err="1"/>
              <a:t>Postterm</a:t>
            </a:r>
            <a:r>
              <a:rPr lang="tr-TR" sz="2400" dirty="0"/>
              <a:t> olma durumu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2400" dirty="0" err="1"/>
              <a:t>Hazırbulunuşluğu</a:t>
            </a:r>
            <a:endParaRPr lang="tr-TR" sz="2400" dirty="0"/>
          </a:p>
          <a:p>
            <a:pPr marL="0" indent="0">
              <a:lnSpc>
                <a:spcPct val="130000"/>
              </a:lnSpc>
              <a:buNone/>
            </a:pPr>
            <a:r>
              <a:rPr lang="tr-TR" sz="2400" dirty="0"/>
              <a:t>Değerlendirme sürecindeki sağlık durumu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TANI VE DEĞERLENDİRMEDE ETKİLİ OLAN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1922584"/>
            <a:ext cx="11460480" cy="4313623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Değerlendirmenin Gerçekleştirileceği Ortama İlişkin Etmenler</a:t>
            </a:r>
          </a:p>
          <a:p>
            <a:endParaRPr lang="tr-TR" b="1" dirty="0"/>
          </a:p>
          <a:p>
            <a:pPr marL="0" indent="0">
              <a:lnSpc>
                <a:spcPct val="140000"/>
              </a:lnSpc>
              <a:buNone/>
            </a:pPr>
            <a:endParaRPr lang="tr-TR" dirty="0"/>
          </a:p>
          <a:p>
            <a:pPr marL="0" indent="0">
              <a:lnSpc>
                <a:spcPct val="140000"/>
              </a:lnSpc>
              <a:buNone/>
            </a:pPr>
            <a:r>
              <a:rPr lang="tr-TR" dirty="0"/>
              <a:t>- Ortamın değerlendirmeye uygun olması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tr-TR" dirty="0"/>
              <a:t>- Ortamın ısı-ışık vb. şartlarının uygun olması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tr-TR" dirty="0"/>
              <a:t>- Ortamın çocuğa uygun olması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tr-TR" dirty="0"/>
              <a:t>-Ortamda çocuğun dikkatini dağıtacak farklı materyallerin bulunmaması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TANI VE DEĞERLENDİRMEDE ETKİLİ OLAN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180492"/>
            <a:ext cx="11460480" cy="4055716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tr-TR" sz="2800" b="1" dirty="0"/>
              <a:t>Değerlendirmede kullanılacak Araca Yönelik etmenler </a:t>
            </a:r>
          </a:p>
          <a:p>
            <a:pPr marL="0" indent="0">
              <a:lnSpc>
                <a:spcPct val="140000"/>
              </a:lnSpc>
              <a:buNone/>
            </a:pPr>
            <a:endParaRPr lang="tr-TR" sz="2800" b="1" dirty="0"/>
          </a:p>
          <a:p>
            <a:pPr>
              <a:lnSpc>
                <a:spcPct val="140000"/>
              </a:lnSpc>
            </a:pPr>
            <a:r>
              <a:rPr lang="tr-TR" sz="2800" dirty="0"/>
              <a:t>Değerlendirme yapılacak olan aracın değerlendirmenin amacına uygun olması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Değerlendiricinin değerlendirme yapılacak olan aracın kullanımını ve yorumlamasını doğru biliyor olması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TANI VE DEĞERLENDİRMEDE ETKİLİ OLAN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15662"/>
            <a:ext cx="11460480" cy="402054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tr-TR" sz="2800" b="1" dirty="0"/>
              <a:t>Değerlendirmede kullanılacak Araca Yönelik Etmenler 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Değerlendirmede kullanılacak olan aracın materyallerinin tam ve eksiksiz olması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Değerlendirilmesi planlanan çocuğun değerlendirmede kullanılacak olan araca ilişkin </a:t>
            </a:r>
            <a:r>
              <a:rPr lang="tr-TR" sz="2800" dirty="0" err="1"/>
              <a:t>farkındalığının</a:t>
            </a:r>
            <a:r>
              <a:rPr lang="tr-TR" sz="2800" dirty="0"/>
              <a:t> yüksek olmaması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TANI VE DEĞERLENDİRMEDE ETKİLİ OLAN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39108"/>
            <a:ext cx="11460480" cy="399710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/>
              <a:t>Çevresel etmenler</a:t>
            </a:r>
          </a:p>
          <a:p>
            <a:endParaRPr lang="tr-TR" dirty="0"/>
          </a:p>
          <a:p>
            <a:pPr>
              <a:lnSpc>
                <a:spcPct val="130000"/>
              </a:lnSpc>
            </a:pPr>
            <a:r>
              <a:rPr lang="tr-TR" sz="2400" dirty="0"/>
              <a:t>Çocuğun çevresindeki etmenlerin değerlendirmeye ne gibi bir etki ettiğinin öncesinde planlanması</a:t>
            </a:r>
          </a:p>
          <a:p>
            <a:pPr>
              <a:lnSpc>
                <a:spcPct val="130000"/>
              </a:lnSpc>
            </a:pPr>
            <a:r>
              <a:rPr lang="tr-TR" sz="2400" dirty="0"/>
              <a:t>Ailenin ve değerlendiricinin tanı ve değerlendirmenin önemine ve çıkan sonuçlar bağlamında oluşturulacak olan programa inanması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512</TotalTime>
  <Words>528</Words>
  <Application>Microsoft Office PowerPoint</Application>
  <PresentationFormat>Geniş ekran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TANI VE DEĞERLENDİRMEDE ETKİLİ OLAN ETMENLER</vt:lpstr>
      <vt:lpstr>TANI VE DEĞERLENDİRMEDE ETKİLİ OLAN ETMENLER</vt:lpstr>
      <vt:lpstr>TANI VE DEĞERLENDİRMEDE ETKİLİ OLAN ETMENLER</vt:lpstr>
      <vt:lpstr>TANI VE DEĞERLENDİRMEDE ETKİLİ OLAN ETMENLER</vt:lpstr>
      <vt:lpstr>TANI VE DEĞERLENDİRMEDE ETKİLİ OLAN ETMENLER</vt:lpstr>
      <vt:lpstr>TANI VE DEĞERLENDİRMEDE ETKİLİ OLAN ETMENLER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102</cp:revision>
  <dcterms:created xsi:type="dcterms:W3CDTF">2017-09-25T14:40:04Z</dcterms:created>
  <dcterms:modified xsi:type="dcterms:W3CDTF">2020-05-03T23:00:54Z</dcterms:modified>
</cp:coreProperties>
</file>