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thumbnail" Target="docProps/thumbnail0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50" r:id="rId2"/>
    <p:sldId id="508" r:id="rId3"/>
    <p:sldId id="528" r:id="rId4"/>
    <p:sldId id="496" r:id="rId5"/>
    <p:sldId id="497" r:id="rId6"/>
    <p:sldId id="529" r:id="rId7"/>
    <p:sldId id="530" r:id="rId8"/>
    <p:sldId id="48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5A53"/>
    <a:srgbClr val="FC0053"/>
    <a:srgbClr val="72FF20"/>
    <a:srgbClr val="FD891D"/>
    <a:srgbClr val="FC541A"/>
    <a:srgbClr val="EBEBEB"/>
    <a:srgbClr val="376092"/>
    <a:srgbClr val="7F7F7F"/>
    <a:srgbClr val="8258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11" autoAdjust="0"/>
    <p:restoredTop sz="71808" autoAdjust="0"/>
  </p:normalViewPr>
  <p:slideViewPr>
    <p:cSldViewPr snapToGrid="0">
      <p:cViewPr varScale="1">
        <p:scale>
          <a:sx n="115" d="100"/>
          <a:sy n="115" d="100"/>
        </p:scale>
        <p:origin x="22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8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  <p:sp>
        <p:nvSpPr>
          <p:cNvPr id="23" name="Rectangle 210"/>
          <p:cNvSpPr txBox="1">
            <a:spLocks noChangeArrowheads="1"/>
          </p:cNvSpPr>
          <p:nvPr/>
        </p:nvSpPr>
        <p:spPr bwMode="auto">
          <a:xfrm>
            <a:off x="293878" y="3429000"/>
            <a:ext cx="8850122" cy="72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tr-TR" sz="3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GELİŞİMSEL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 TANI</a:t>
            </a:r>
            <a:r>
              <a:rPr lang="tr-TR" sz="3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VE</a:t>
            </a:r>
            <a:r>
              <a:rPr lang="tr-TR" sz="3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DEĞERLENDİRME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</a:br>
            <a:endParaRPr lang="en-US" sz="2200" dirty="0">
              <a:solidFill>
                <a:srgbClr val="FFFF00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0880" y="4395402"/>
            <a:ext cx="31887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Aysel Köksal Akyol</a:t>
            </a:r>
            <a:endParaRPr lang="en-US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94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GELİŞİMSEL DEĞERLENDİRME YÖNTEMLERİ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999" y="1912892"/>
            <a:ext cx="6350001" cy="36855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dirty="0" smtClean="0"/>
              <a:t>   </a:t>
            </a:r>
            <a:r>
              <a:rPr lang="tr-TR" dirty="0"/>
              <a:t>Biçimsel Olan ve Biçimsel Olmayan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tr-TR" dirty="0" smtClean="0"/>
              <a:t>= </a:t>
            </a:r>
            <a:r>
              <a:rPr lang="tr-TR" dirty="0" smtClean="0">
                <a:solidFill>
                  <a:srgbClr val="FF0000"/>
                </a:solidFill>
              </a:rPr>
              <a:t>Standart </a:t>
            </a:r>
            <a:r>
              <a:rPr lang="tr-TR" dirty="0">
                <a:solidFill>
                  <a:srgbClr val="FF0000"/>
                </a:solidFill>
              </a:rPr>
              <a:t>Olan ve Standart Olmayan </a:t>
            </a:r>
            <a:endParaRPr lang="tr-TR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tr-TR" dirty="0" smtClean="0"/>
              <a:t>= </a:t>
            </a:r>
            <a:r>
              <a:rPr lang="tr-TR" dirty="0" err="1" smtClean="0">
                <a:solidFill>
                  <a:srgbClr val="FFFF00"/>
                </a:solidFill>
              </a:rPr>
              <a:t>İnformal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>
                <a:solidFill>
                  <a:srgbClr val="FFFF00"/>
                </a:solidFill>
              </a:rPr>
              <a:t>ve </a:t>
            </a:r>
            <a:r>
              <a:rPr lang="tr-TR" dirty="0" err="1">
                <a:solidFill>
                  <a:srgbClr val="FFFF00"/>
                </a:solidFill>
              </a:rPr>
              <a:t>Formal</a:t>
            </a:r>
            <a:r>
              <a:rPr lang="tr-TR" dirty="0">
                <a:solidFill>
                  <a:srgbClr val="FFFF00"/>
                </a:solidFill>
              </a:rPr>
              <a:t> </a:t>
            </a:r>
          </a:p>
          <a:p>
            <a:pPr marL="0" indent="0" algn="ctr">
              <a:lnSpc>
                <a:spcPct val="20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77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/>
              <a:t>Biçimsel </a:t>
            </a:r>
            <a:r>
              <a:rPr lang="tr-TR" dirty="0" smtClean="0"/>
              <a:t>Yöntemler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89142" y="1510995"/>
            <a:ext cx="7177314" cy="57694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FFFF00"/>
                </a:solidFill>
              </a:rPr>
              <a:t>Standart testeler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2056" name="Picture 8" descr="Ankara Gelişim Tarama Envanteri (AGTE) - Iceberg Çocuk Gelişim Merke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3" y="4694167"/>
            <a:ext cx="3356089" cy="17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edef 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00" y="2513133"/>
            <a:ext cx="4532200" cy="151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AYLEY - III ( BEBEKLERİN VE KÜÇÜK ÇOCUKLARIN GELİŞİMİNE YÖNELİK ÖLÇEKLER 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87" y="4694167"/>
            <a:ext cx="2795190" cy="15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73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/>
              <a:t>Standard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/>
              <a:t>testler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06" y="2279385"/>
            <a:ext cx="8255894" cy="384677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Standard testler;</a:t>
            </a:r>
          </a:p>
          <a:p>
            <a:pPr lvl="1"/>
            <a:r>
              <a:rPr lang="tr-TR" dirty="0" smtClean="0"/>
              <a:t>çocukların </a:t>
            </a:r>
            <a:r>
              <a:rPr lang="tr-TR" dirty="0"/>
              <a:t>işlevlerini farklı düzeylerde </a:t>
            </a:r>
            <a:r>
              <a:rPr lang="tr-TR" dirty="0" smtClean="0"/>
              <a:t>ayrımlaştırır,</a:t>
            </a:r>
          </a:p>
          <a:p>
            <a:pPr lvl="1"/>
            <a:r>
              <a:rPr lang="tr-TR" dirty="0" smtClean="0"/>
              <a:t>işlevler </a:t>
            </a:r>
            <a:r>
              <a:rPr lang="tr-TR" dirty="0"/>
              <a:t>arası farklılıkların daha kolay belirlenmesini sağlar. </a:t>
            </a:r>
            <a:endParaRPr lang="tr-TR" dirty="0" smtClean="0"/>
          </a:p>
          <a:p>
            <a:r>
              <a:rPr lang="tr-TR" dirty="0" smtClean="0"/>
              <a:t>Bu testlerin kullanımında, </a:t>
            </a:r>
            <a:r>
              <a:rPr lang="tr-TR" dirty="0" smtClean="0">
                <a:solidFill>
                  <a:srgbClr val="FFFF00"/>
                </a:solidFill>
              </a:rPr>
              <a:t>değerlendirme </a:t>
            </a:r>
            <a:r>
              <a:rPr lang="tr-TR" dirty="0">
                <a:solidFill>
                  <a:srgbClr val="FFFF00"/>
                </a:solidFill>
              </a:rPr>
              <a:t>sadece </a:t>
            </a:r>
            <a:r>
              <a:rPr lang="tr-TR" dirty="0" smtClean="0">
                <a:solidFill>
                  <a:srgbClr val="FFFF00"/>
                </a:solidFill>
              </a:rPr>
              <a:t>ölçme </a:t>
            </a:r>
            <a:r>
              <a:rPr lang="tr-TR" dirty="0">
                <a:solidFill>
                  <a:srgbClr val="FFFF00"/>
                </a:solidFill>
              </a:rPr>
              <a:t>ve </a:t>
            </a:r>
            <a:r>
              <a:rPr lang="tr-TR" dirty="0" smtClean="0">
                <a:solidFill>
                  <a:srgbClr val="FFFF00"/>
                </a:solidFill>
              </a:rPr>
              <a:t>alınan puanlara indirgenmemeli,  </a:t>
            </a:r>
            <a:r>
              <a:rPr lang="tr-TR" dirty="0" smtClean="0"/>
              <a:t>referans </a:t>
            </a:r>
            <a:r>
              <a:rPr lang="tr-TR" dirty="0"/>
              <a:t>olarak dikkate </a:t>
            </a:r>
            <a:r>
              <a:rPr lang="tr-TR" dirty="0" smtClean="0"/>
              <a:t>alınmalıdır.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Standard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/>
              <a:t>testler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5167"/>
            <a:ext cx="8165177" cy="985674"/>
          </a:xfrm>
        </p:spPr>
        <p:txBody>
          <a:bodyPr>
            <a:normAutofit/>
          </a:bodyPr>
          <a:lstStyle/>
          <a:p>
            <a:r>
              <a:rPr lang="tr-TR" dirty="0" smtClean="0"/>
              <a:t>Testlerin belirli aralıklarla güncellenmesi çok çok çok önemlidir.</a:t>
            </a:r>
          </a:p>
        </p:txBody>
      </p:sp>
      <p:pic>
        <p:nvPicPr>
          <p:cNvPr id="4" name="Picture 6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94" y="1685129"/>
            <a:ext cx="5512612" cy="30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48592"/>
            <a:ext cx="8229600" cy="306324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Çocukların farklı gelişim dönemlerindeki durumlarını değerlendirmek ve gelişimlerini takip etmek için geliştirilmiş araçlardır.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Bir çocuğun kendi yaşıtları arasındaki durumunu belirlemek için kullanılırlar. </a:t>
            </a:r>
            <a:endParaRPr lang="tr-T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Standard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/>
              <a:t>testler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37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5884" y="1221970"/>
            <a:ext cx="8495607" cy="53450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i="1" dirty="0" smtClean="0">
                <a:solidFill>
                  <a:srgbClr val="FFFF00"/>
                </a:solidFill>
              </a:rPr>
              <a:t>Farklı test </a:t>
            </a:r>
            <a:r>
              <a:rPr lang="tr-TR" b="1" i="1" dirty="0">
                <a:solidFill>
                  <a:srgbClr val="FFFF00"/>
                </a:solidFill>
              </a:rPr>
              <a:t>araçlarının kullanımı ve özelliğine yönelik ortak </a:t>
            </a:r>
            <a:r>
              <a:rPr lang="tr-TR" b="1" i="1" dirty="0" smtClean="0">
                <a:solidFill>
                  <a:srgbClr val="FFFF00"/>
                </a:solidFill>
              </a:rPr>
              <a:t>noktaları vardır. Bu ortak noktalar şunlardır; </a:t>
            </a:r>
          </a:p>
          <a:p>
            <a:r>
              <a:rPr lang="tr-TR" dirty="0"/>
              <a:t> Testin </a:t>
            </a:r>
            <a:r>
              <a:rPr lang="tr-TR" dirty="0" smtClean="0"/>
              <a:t>amacı açıkça </a:t>
            </a:r>
            <a:r>
              <a:rPr lang="tr-TR" dirty="0"/>
              <a:t>tanımlanmış olmalıdır. </a:t>
            </a:r>
            <a:endParaRPr lang="tr-TR" dirty="0" smtClean="0"/>
          </a:p>
          <a:p>
            <a:r>
              <a:rPr lang="tr-TR" dirty="0"/>
              <a:t>Testin </a:t>
            </a:r>
            <a:r>
              <a:rPr lang="tr-TR" dirty="0" smtClean="0"/>
              <a:t>uygulama </a:t>
            </a:r>
            <a:r>
              <a:rPr lang="tr-TR" dirty="0"/>
              <a:t>şekli açıkça tanımlanmış olmalıdır. </a:t>
            </a:r>
            <a:endParaRPr lang="tr-TR" dirty="0" smtClean="0"/>
          </a:p>
          <a:p>
            <a:r>
              <a:rPr lang="tr-TR" dirty="0" smtClean="0"/>
              <a:t>Test </a:t>
            </a:r>
            <a:r>
              <a:rPr lang="tr-TR" dirty="0"/>
              <a:t>sonuçlarının nasıl yorumlanacağı </a:t>
            </a:r>
            <a:r>
              <a:rPr lang="tr-TR" dirty="0" smtClean="0"/>
              <a:t>açıklanmış olmalıdır. </a:t>
            </a:r>
          </a:p>
          <a:p>
            <a:r>
              <a:rPr lang="tr-TR" dirty="0" smtClean="0"/>
              <a:t>Testin geliştirilmesi sürecinde çalışılan yaş grubundaki çocukların genel özellikleri ile tanıtılmalıdır.</a:t>
            </a:r>
          </a:p>
          <a:p>
            <a:r>
              <a:rPr lang="tr-TR" dirty="0"/>
              <a:t>Test hangi yaş grubuna geliştirilmiş ise uygulama bu çocuklarla yapılmalıdır.</a:t>
            </a:r>
          </a:p>
          <a:p>
            <a:r>
              <a:rPr lang="tr-TR" dirty="0" smtClean="0"/>
              <a:t>Testin uygulanmasında sınırlılıklar varsa açıklanmalıdır.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9382" y="274638"/>
            <a:ext cx="8437418" cy="68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tr-TR" dirty="0" smtClean="0"/>
              <a:t>Standard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/>
              <a:t>testler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522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7267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Bugünlük bu kadar </a:t>
            </a:r>
            <a:r>
              <a:rPr lang="tr-TR" dirty="0" smtClean="0">
                <a:solidFill>
                  <a:srgbClr val="FFFF00"/>
                </a:solidFill>
                <a:sym typeface="Wingdings"/>
              </a:rPr>
              <a:t> 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 Rules.potx</Template>
  <TotalTime>0</TotalTime>
  <Words>197</Words>
  <Application>Microsoft Office PowerPoint</Application>
  <PresentationFormat>Ekran Gösterisi (4:3)</PresentationFormat>
  <Paragraphs>29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Five Rules</vt:lpstr>
      <vt:lpstr>PowerPoint Sunusu</vt:lpstr>
      <vt:lpstr>GELİŞİMSEL DEĞERLENDİRME YÖNTEMLERİ </vt:lpstr>
      <vt:lpstr>Biçimsel Yöntemler</vt:lpstr>
      <vt:lpstr>Standard testler</vt:lpstr>
      <vt:lpstr>Standard testler</vt:lpstr>
      <vt:lpstr>Standard testler</vt:lpstr>
      <vt:lpstr>PowerPoint Sunusu</vt:lpstr>
      <vt:lpstr>Bugünlük bu kadar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2010-04-14T20:04:37Z</dcterms:created>
  <dcterms:modified xsi:type="dcterms:W3CDTF">2021-01-09T20:36:18Z</dcterms:modified>
</cp:coreProperties>
</file>