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1EC4-8E57-4BA7-87FC-6F02C28F7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ENS 220 Business Management 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Computer </a:t>
            </a:r>
            <a:r>
              <a:rPr lang="en-US" sz="2400">
                <a:solidFill>
                  <a:srgbClr val="FF0000"/>
                </a:solidFill>
              </a:rPr>
              <a:t>Engineering </a:t>
            </a:r>
            <a:br>
              <a:rPr lang="en-US" sz="2400">
                <a:solidFill>
                  <a:srgbClr val="FF0000"/>
                </a:solidFill>
              </a:rPr>
            </a:br>
            <a:br>
              <a:rPr lang="en-US" sz="2400">
                <a:solidFill>
                  <a:srgbClr val="FF0000"/>
                </a:solidFill>
              </a:rPr>
            </a:br>
            <a:br>
              <a:rPr lang="en-US" sz="2400">
                <a:solidFill>
                  <a:srgbClr val="FF0000"/>
                </a:solidFill>
              </a:rPr>
            </a:br>
            <a:r>
              <a:rPr lang="en-US" sz="4400"/>
              <a:t>A </a:t>
            </a:r>
            <a:r>
              <a:rPr lang="en-US" sz="4400" dirty="0"/>
              <a:t>Shake-up at Eastman Kodak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D59A6-FDEA-4373-ACDD-784EF5BDD3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Management Case</a:t>
            </a:r>
          </a:p>
        </p:txBody>
      </p:sp>
    </p:spTree>
    <p:extLst>
      <p:ext uri="{BB962C8B-B14F-4D97-AF65-F5344CB8AC3E}">
        <p14:creationId xmlns:p14="http://schemas.microsoft.com/office/powerpoint/2010/main" val="182216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F0D1-A3B8-48E6-A0E8-63C62CA9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Kodak started facing stiff competition from </a:t>
            </a:r>
            <a:br>
              <a:rPr lang="en-US" sz="2800" dirty="0"/>
            </a:br>
            <a:r>
              <a:rPr lang="en-US" sz="2800" dirty="0"/>
              <a:t>Agfa, Germany &amp; Fuji, Germany</a:t>
            </a:r>
            <a:r>
              <a:rPr lang="en-US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88B69F-3283-4DDC-971B-CAA06D2CAB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1993463"/>
            <a:ext cx="4195763" cy="41957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15BB0B-7499-4BEC-B7CA-4D830A1F40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1874" y="1993462"/>
            <a:ext cx="5501586" cy="4195763"/>
          </a:xfrm>
        </p:spPr>
      </p:pic>
    </p:spTree>
    <p:extLst>
      <p:ext uri="{BB962C8B-B14F-4D97-AF65-F5344CB8AC3E}">
        <p14:creationId xmlns:p14="http://schemas.microsoft.com/office/powerpoint/2010/main" val="259214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B194-C0A7-4702-BCC5-023F84739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Both Agfa &amp; Fuji found new ways to produce film and paper at costs lower than Kodak’s. (1960s)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Managers were slow to respond.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1980s things went from bad to worse.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48794-D886-4620-A38A-3D97425C02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Decision – to change </a:t>
            </a:r>
            <a:r>
              <a:rPr lang="en-US" dirty="0" err="1"/>
              <a:t>kodak’s</a:t>
            </a:r>
            <a:r>
              <a:rPr lang="en-US" dirty="0"/>
              <a:t> organizational structure.</a:t>
            </a:r>
          </a:p>
          <a:p>
            <a:r>
              <a:rPr lang="en-US" dirty="0"/>
              <a:t>Result: first lay offs in Kodak’s history.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0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B86C-2BFF-40A6-9334-163F44CD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Kodak appointed George Fisher as CEO.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EC4D47-9408-4143-9165-AF45ED46E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352" y="2027323"/>
            <a:ext cx="7910819" cy="4451386"/>
          </a:xfrm>
        </p:spPr>
      </p:pic>
    </p:spTree>
    <p:extLst>
      <p:ext uri="{BB962C8B-B14F-4D97-AF65-F5344CB8AC3E}">
        <p14:creationId xmlns:p14="http://schemas.microsoft.com/office/powerpoint/2010/main" val="31328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9CB66-AAE9-470E-96FE-7AA70F15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Eastman Kodak Company was incorporated in NJ, 1901 by George Eastman (originally the business was established 1880).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1CE932-0C70-4962-A1BB-92E133383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198" y="1912001"/>
            <a:ext cx="6434356" cy="4825768"/>
          </a:xfrm>
        </p:spPr>
      </p:pic>
    </p:spTree>
    <p:extLst>
      <p:ext uri="{BB962C8B-B14F-4D97-AF65-F5344CB8AC3E}">
        <p14:creationId xmlns:p14="http://schemas.microsoft.com/office/powerpoint/2010/main" val="109029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F0A6-1DE0-4A38-83D8-5468F69E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Eastman capitalized on his inventions.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9B8CF0-61F2-49CD-9573-958B8AF764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4503" y="2060575"/>
            <a:ext cx="2738748" cy="41957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A76FE6-2170-4412-8D7E-326BB92913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5963" y="2060575"/>
            <a:ext cx="2881857" cy="4200525"/>
          </a:xfrm>
        </p:spPr>
      </p:pic>
    </p:spTree>
    <p:extLst>
      <p:ext uri="{BB962C8B-B14F-4D97-AF65-F5344CB8AC3E}">
        <p14:creationId xmlns:p14="http://schemas.microsoft.com/office/powerpoint/2010/main" val="393488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F71A-4812-47FD-B60E-714D2BFD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Eastman developed</a:t>
            </a:r>
            <a:br>
              <a:rPr lang="en-US" sz="2800" dirty="0"/>
            </a:br>
            <a:r>
              <a:rPr lang="en-US" sz="2800" dirty="0"/>
              <a:t>-silver-halide paper based photographic film</a:t>
            </a:r>
            <a:br>
              <a:rPr lang="en-US" sz="2800" dirty="0"/>
            </a:br>
            <a:r>
              <a:rPr lang="en-US" sz="2800" dirty="0"/>
              <a:t>-invented the first portable camera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276F48-ED1E-46EC-9B97-513F8D82F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87745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0CE2-414E-454E-9162-B2FD4D1B4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Eastman adopted scientific management principles;</a:t>
            </a:r>
            <a:br>
              <a:rPr lang="en-US" sz="2800" dirty="0"/>
            </a:br>
            <a:r>
              <a:rPr lang="en-US" sz="2800" dirty="0"/>
              <a:t>-to reduce costs</a:t>
            </a:r>
            <a:br>
              <a:rPr lang="en-US" sz="2800" dirty="0"/>
            </a:br>
            <a:r>
              <a:rPr lang="en-US" sz="2800" dirty="0"/>
              <a:t>-increase efficiency</a:t>
            </a:r>
            <a:br>
              <a:rPr lang="en-US" sz="2800" dirty="0"/>
            </a:br>
            <a:r>
              <a:rPr lang="en-US" sz="2800" dirty="0"/>
              <a:t>-to bring products to the mass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B5393-38FF-4737-A9D4-05FF1CA38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Eastman also developed a ‘people oriented’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company was called ‘ mother kodak’</a:t>
            </a:r>
          </a:p>
        </p:txBody>
      </p:sp>
    </p:spTree>
    <p:extLst>
      <p:ext uri="{BB962C8B-B14F-4D97-AF65-F5344CB8AC3E}">
        <p14:creationId xmlns:p14="http://schemas.microsoft.com/office/powerpoint/2010/main" val="418195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961D-92F1-4C09-83E5-732CD30F6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Until 1980s Kodak never had lay offs</a:t>
            </a:r>
            <a:br>
              <a:rPr lang="en-US" sz="2800" dirty="0"/>
            </a:br>
            <a:r>
              <a:rPr lang="en-US" sz="2800" dirty="0"/>
              <a:t>Turnover was very low</a:t>
            </a:r>
            <a:br>
              <a:rPr lang="en-US" sz="2800" dirty="0"/>
            </a:br>
            <a:r>
              <a:rPr lang="en-US" sz="2800" dirty="0"/>
              <a:t>It was quite common for successive generations of the families to work for Kodak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DFEB9-63D1-4D7E-948A-D4880B9E3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7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8940-2C86-4768-A6CA-A0D26687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Decision making was </a:t>
            </a:r>
            <a:r>
              <a:rPr lang="en-US" sz="3200" dirty="0">
                <a:solidFill>
                  <a:srgbClr val="FF0000"/>
                </a:solidFill>
              </a:rPr>
              <a:t>‘centralized’ </a:t>
            </a:r>
            <a:r>
              <a:rPr lang="en-US" sz="3200" dirty="0"/>
              <a:t>and then communicated down a </a:t>
            </a:r>
            <a:r>
              <a:rPr lang="en-US" sz="3200" dirty="0">
                <a:solidFill>
                  <a:srgbClr val="FF0000"/>
                </a:solidFill>
              </a:rPr>
              <a:t>tall hierarchy</a:t>
            </a:r>
            <a:r>
              <a:rPr lang="en-US" sz="3200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BB306B-7FB3-4762-A7E3-13F798C54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303" y="2422741"/>
            <a:ext cx="7995531" cy="3922807"/>
          </a:xfrm>
        </p:spPr>
      </p:pic>
    </p:spTree>
    <p:extLst>
      <p:ext uri="{BB962C8B-B14F-4D97-AF65-F5344CB8AC3E}">
        <p14:creationId xmlns:p14="http://schemas.microsoft.com/office/powerpoint/2010/main" val="148589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D4BE-3492-4D3F-AD02-2E8EAE65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Decision making became slow.</a:t>
            </a:r>
            <a:br>
              <a:rPr lang="en-US" sz="3200" dirty="0"/>
            </a:br>
            <a:r>
              <a:rPr lang="en-US" sz="3200" dirty="0"/>
              <a:t>Promotion came with seniority &amp; loyalty.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B3FE4EA-E0C1-4666-8A57-46615FB22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193" y="1793085"/>
            <a:ext cx="6282640" cy="4612197"/>
          </a:xfrm>
        </p:spPr>
      </p:pic>
    </p:spTree>
    <p:extLst>
      <p:ext uri="{BB962C8B-B14F-4D97-AF65-F5344CB8AC3E}">
        <p14:creationId xmlns:p14="http://schemas.microsoft.com/office/powerpoint/2010/main" val="242833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4C57-8550-4426-B1C7-CBAD8363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Kodak had a “virtual monopoly” of the photographic products market.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432529-7E28-44C4-981E-040297E3B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638" y="2378869"/>
            <a:ext cx="4762500" cy="3543300"/>
          </a:xfrm>
        </p:spPr>
      </p:pic>
    </p:spTree>
    <p:extLst>
      <p:ext uri="{BB962C8B-B14F-4D97-AF65-F5344CB8AC3E}">
        <p14:creationId xmlns:p14="http://schemas.microsoft.com/office/powerpoint/2010/main" val="2940454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247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ENS 220 Business Management  Computer Engineering    A Shake-up at Eastman Kodak</vt:lpstr>
      <vt:lpstr>Eastman Kodak Company was incorporated in NJ, 1901 by George Eastman (originally the business was established 1880).</vt:lpstr>
      <vt:lpstr>Eastman capitalized on his inventions.</vt:lpstr>
      <vt:lpstr>Eastman developed -silver-halide paper based photographic film -invented the first portable camera</vt:lpstr>
      <vt:lpstr>Eastman adopted scientific management principles; -to reduce costs -increase efficiency -to bring products to the mass market</vt:lpstr>
      <vt:lpstr>Until 1980s Kodak never had lay offs Turnover was very low It was quite common for successive generations of the families to work for Kodak</vt:lpstr>
      <vt:lpstr>Decision making was ‘centralized’ and then communicated down a tall hierarchy.</vt:lpstr>
      <vt:lpstr>Decision making became slow. Promotion came with seniority &amp; loyalty.</vt:lpstr>
      <vt:lpstr>Kodak had a “virtual monopoly” of the photographic products market.</vt:lpstr>
      <vt:lpstr>Kodak started facing stiff competition from  Agfa, Germany &amp; Fuji, Germany.</vt:lpstr>
      <vt:lpstr>Both Agfa &amp; Fuji found new ways to produce film and paper at costs lower than Kodak’s. (1960s)  Managers were slow to respond.   1980s things went from bad to worse.  </vt:lpstr>
      <vt:lpstr>Kodak appointed George Fisher as CEO.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Shake-up at Eastman Kodak</dc:title>
  <dc:creator>Ozgur</dc:creator>
  <cp:lastModifiedBy>Author 2</cp:lastModifiedBy>
  <cp:revision>6</cp:revision>
  <dcterms:created xsi:type="dcterms:W3CDTF">2018-01-21T17:02:02Z</dcterms:created>
  <dcterms:modified xsi:type="dcterms:W3CDTF">2020-01-14T10:29:38Z</dcterms:modified>
</cp:coreProperties>
</file>