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7" r:id="rId3"/>
    <p:sldId id="272" r:id="rId4"/>
    <p:sldId id="273" r:id="rId5"/>
    <p:sldId id="268" r:id="rId6"/>
    <p:sldId id="27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BOYUTU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(VIII)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8"/>
            <a:ext cx="10313532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Times New Roman" pitchFamily="18" charset="0"/>
              </a:rPr>
              <a:t>b. Yürütme</a:t>
            </a:r>
          </a:p>
          <a:p>
            <a:r>
              <a:rPr lang="tr-TR" sz="3600" b="1" dirty="0">
                <a:latin typeface="Times New Roman" pitchFamily="18" charset="0"/>
              </a:rPr>
              <a:t>	</a:t>
            </a:r>
            <a:r>
              <a:rPr lang="tr-TR" sz="3600" dirty="0" smtClean="0">
                <a:latin typeface="Times New Roman" pitchFamily="18" charset="0"/>
              </a:rPr>
              <a:t>i</a:t>
            </a:r>
            <a:r>
              <a:rPr lang="tr-TR" sz="3600" dirty="0">
                <a:latin typeface="Times New Roman" pitchFamily="18" charset="0"/>
              </a:rPr>
              <a:t>. Yürütme Fonksiyonu</a:t>
            </a:r>
          </a:p>
          <a:p>
            <a:r>
              <a:rPr lang="tr-TR" sz="3600" dirty="0">
                <a:latin typeface="Times New Roman" pitchFamily="18" charset="0"/>
              </a:rPr>
              <a:t>	</a:t>
            </a:r>
            <a:r>
              <a:rPr lang="tr-TR" sz="3600" dirty="0" smtClean="0">
                <a:latin typeface="Times New Roman" pitchFamily="18" charset="0"/>
              </a:rPr>
              <a:t>	</a:t>
            </a:r>
            <a:r>
              <a:rPr lang="tr-TR" sz="3600" dirty="0" err="1" smtClean="0">
                <a:latin typeface="Times New Roman" pitchFamily="18" charset="0"/>
              </a:rPr>
              <a:t>aa</a:t>
            </a:r>
            <a:r>
              <a:rPr lang="tr-TR" sz="3600" dirty="0">
                <a:latin typeface="Times New Roman" pitchFamily="18" charset="0"/>
              </a:rPr>
              <a:t>. Sübjektif İşlemler</a:t>
            </a:r>
          </a:p>
          <a:p>
            <a:r>
              <a:rPr lang="tr-TR" sz="3600" dirty="0">
                <a:latin typeface="Times New Roman" pitchFamily="18" charset="0"/>
              </a:rPr>
              <a:t>		</a:t>
            </a:r>
            <a:r>
              <a:rPr lang="tr-TR" sz="3600" dirty="0" err="1" smtClean="0">
                <a:latin typeface="Times New Roman" pitchFamily="18" charset="0"/>
              </a:rPr>
              <a:t>bb</a:t>
            </a:r>
            <a:r>
              <a:rPr lang="tr-TR" sz="3600" dirty="0">
                <a:latin typeface="Times New Roman" pitchFamily="18" charset="0"/>
              </a:rPr>
              <a:t>. Düzenleyici İşlemler</a:t>
            </a:r>
          </a:p>
          <a:p>
            <a:r>
              <a:rPr lang="tr-TR" sz="3600" dirty="0">
                <a:latin typeface="Times New Roman" pitchFamily="18" charset="0"/>
              </a:rPr>
              <a:t>			</a:t>
            </a:r>
            <a:r>
              <a:rPr lang="tr-TR" sz="3600" dirty="0" err="1" smtClean="0">
                <a:latin typeface="Times New Roman" pitchFamily="18" charset="0"/>
              </a:rPr>
              <a:t>aaa</a:t>
            </a:r>
            <a:r>
              <a:rPr lang="tr-TR" sz="3600" dirty="0">
                <a:latin typeface="Times New Roman" pitchFamily="18" charset="0"/>
              </a:rPr>
              <a:t>. Kanun Hükmünde Kararnameler</a:t>
            </a:r>
          </a:p>
          <a:p>
            <a:r>
              <a:rPr lang="tr-TR" sz="3600" dirty="0">
                <a:latin typeface="Times New Roman" pitchFamily="18" charset="0"/>
              </a:rPr>
              <a:t>			</a:t>
            </a:r>
            <a:r>
              <a:rPr lang="tr-TR" sz="3600" dirty="0" err="1" smtClean="0">
                <a:latin typeface="Times New Roman" pitchFamily="18" charset="0"/>
              </a:rPr>
              <a:t>bbb</a:t>
            </a:r>
            <a:r>
              <a:rPr lang="tr-TR" sz="3600" dirty="0">
                <a:latin typeface="Times New Roman" pitchFamily="18" charset="0"/>
              </a:rPr>
              <a:t>. Olağanüstü Kanun Hükmünde </a:t>
            </a:r>
            <a:r>
              <a:rPr lang="tr-TR" sz="3600" dirty="0" smtClean="0">
                <a:latin typeface="Times New Roman" pitchFamily="18" charset="0"/>
              </a:rPr>
              <a:t>				Kararnameler</a:t>
            </a:r>
            <a:endParaRPr lang="tr-TR" sz="3600" dirty="0">
              <a:latin typeface="Times New Roman" pitchFamily="18" charset="0"/>
            </a:endParaRPr>
          </a:p>
          <a:p>
            <a:r>
              <a:rPr lang="tr-TR" sz="3600" dirty="0">
                <a:latin typeface="Times New Roman" pitchFamily="18" charset="0"/>
              </a:rPr>
              <a:t>			</a:t>
            </a:r>
            <a:r>
              <a:rPr lang="tr-TR" sz="3600" dirty="0" smtClean="0">
                <a:latin typeface="Times New Roman" pitchFamily="18" charset="0"/>
              </a:rPr>
              <a:t>ccc</a:t>
            </a:r>
            <a:r>
              <a:rPr lang="tr-TR" sz="3600" dirty="0">
                <a:latin typeface="Times New Roman" pitchFamily="18" charset="0"/>
              </a:rPr>
              <a:t>. Diğer Düzenleyici İşlemler</a:t>
            </a:r>
          </a:p>
          <a:p>
            <a:r>
              <a:rPr lang="tr-TR" sz="3600" dirty="0">
                <a:latin typeface="Times New Roman" pitchFamily="18" charset="0"/>
              </a:rPr>
              <a:t>		</a:t>
            </a:r>
            <a:r>
              <a:rPr lang="tr-TR" sz="3600" dirty="0" smtClean="0">
                <a:latin typeface="Times New Roman" pitchFamily="18" charset="0"/>
              </a:rPr>
              <a:t>cc</a:t>
            </a:r>
            <a:r>
              <a:rPr lang="tr-TR" sz="3600" dirty="0">
                <a:latin typeface="Times New Roman" pitchFamily="18" charset="0"/>
              </a:rPr>
              <a:t>. Cumhurbaşkanlığı Kararnameleri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(IX)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8"/>
            <a:ext cx="1031353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400" b="1" dirty="0">
                <a:latin typeface="Times New Roman" pitchFamily="18" charset="0"/>
              </a:rPr>
              <a:t>ii. Yürütme Organı</a:t>
            </a:r>
          </a:p>
          <a:p>
            <a:r>
              <a:rPr lang="tr-TR" sz="3400" b="1" dirty="0" smtClean="0">
                <a:latin typeface="Times New Roman" pitchFamily="18" charset="0"/>
              </a:rPr>
              <a:t>	</a:t>
            </a:r>
            <a:r>
              <a:rPr lang="tr-TR" sz="3400" dirty="0" err="1" smtClean="0">
                <a:latin typeface="Times New Roman" pitchFamily="18" charset="0"/>
              </a:rPr>
              <a:t>aa</a:t>
            </a:r>
            <a:r>
              <a:rPr lang="tr-TR" sz="3400" dirty="0">
                <a:latin typeface="Times New Roman" pitchFamily="18" charset="0"/>
              </a:rPr>
              <a:t>. Cumhurbaşkanı</a:t>
            </a:r>
          </a:p>
          <a:p>
            <a:r>
              <a:rPr lang="tr-TR" sz="3400" dirty="0">
                <a:latin typeface="Times New Roman" pitchFamily="18" charset="0"/>
              </a:rPr>
              <a:t>	</a:t>
            </a:r>
            <a:r>
              <a:rPr lang="tr-TR" sz="3400" dirty="0" smtClean="0">
                <a:latin typeface="Times New Roman" pitchFamily="18" charset="0"/>
              </a:rPr>
              <a:t>	</a:t>
            </a:r>
            <a:r>
              <a:rPr lang="tr-TR" sz="3400" dirty="0" err="1" smtClean="0">
                <a:latin typeface="Times New Roman" pitchFamily="18" charset="0"/>
              </a:rPr>
              <a:t>aaa</a:t>
            </a:r>
            <a:r>
              <a:rPr lang="tr-TR" sz="3400" dirty="0">
                <a:latin typeface="Times New Roman" pitchFamily="18" charset="0"/>
              </a:rPr>
              <a:t>. Cumhurbaşkanının Seçimi ve Tarafsızlığı</a:t>
            </a:r>
          </a:p>
          <a:p>
            <a:r>
              <a:rPr lang="tr-TR" sz="3400" dirty="0">
                <a:latin typeface="Times New Roman" pitchFamily="18" charset="0"/>
              </a:rPr>
              <a:t>		</a:t>
            </a:r>
            <a:r>
              <a:rPr lang="tr-TR" sz="3400" dirty="0" err="1" smtClean="0">
                <a:latin typeface="Times New Roman" pitchFamily="18" charset="0"/>
              </a:rPr>
              <a:t>bbb</a:t>
            </a:r>
            <a:r>
              <a:rPr lang="tr-TR" sz="3400" dirty="0">
                <a:latin typeface="Times New Roman" pitchFamily="18" charset="0"/>
              </a:rPr>
              <a:t>. Cumhurbaşkanının Görev ve Yetkileri</a:t>
            </a:r>
          </a:p>
          <a:p>
            <a:r>
              <a:rPr lang="tr-TR" sz="3400" dirty="0">
                <a:latin typeface="Times New Roman" pitchFamily="18" charset="0"/>
              </a:rPr>
              <a:t>		</a:t>
            </a:r>
            <a:r>
              <a:rPr lang="tr-TR" sz="3400" dirty="0" smtClean="0">
                <a:latin typeface="Times New Roman" pitchFamily="18" charset="0"/>
              </a:rPr>
              <a:t>ccc</a:t>
            </a:r>
            <a:r>
              <a:rPr lang="tr-TR" sz="3400" dirty="0">
                <a:latin typeface="Times New Roman" pitchFamily="18" charset="0"/>
              </a:rPr>
              <a:t>. Cumhurbaşkanının Sorumluluğu</a:t>
            </a:r>
          </a:p>
          <a:p>
            <a:r>
              <a:rPr lang="tr-TR" sz="3400" dirty="0">
                <a:latin typeface="Times New Roman" pitchFamily="18" charset="0"/>
              </a:rPr>
              <a:t>		</a:t>
            </a:r>
            <a:r>
              <a:rPr lang="tr-TR" sz="3400" dirty="0" err="1" smtClean="0">
                <a:latin typeface="Times New Roman" pitchFamily="18" charset="0"/>
              </a:rPr>
              <a:t>ddd</a:t>
            </a:r>
            <a:r>
              <a:rPr lang="tr-TR" sz="3400" dirty="0">
                <a:latin typeface="Times New Roman" pitchFamily="18" charset="0"/>
              </a:rPr>
              <a:t>. Cumhurbaşkanı Yardımcıları ve Bakanlar</a:t>
            </a:r>
          </a:p>
          <a:p>
            <a:r>
              <a:rPr lang="tr-TR" sz="3400" dirty="0">
                <a:latin typeface="Times New Roman" pitchFamily="18" charset="0"/>
              </a:rPr>
              <a:t>		</a:t>
            </a:r>
            <a:r>
              <a:rPr lang="tr-TR" sz="3400" dirty="0" err="1" smtClean="0">
                <a:latin typeface="Times New Roman" pitchFamily="18" charset="0"/>
              </a:rPr>
              <a:t>eee</a:t>
            </a:r>
            <a:r>
              <a:rPr lang="tr-TR" sz="3400" dirty="0">
                <a:latin typeface="Times New Roman" pitchFamily="18" charset="0"/>
              </a:rPr>
              <a:t>. Cumhurbaşkanına Vekalet</a:t>
            </a:r>
          </a:p>
          <a:p>
            <a:r>
              <a:rPr lang="tr-TR" sz="3400" dirty="0">
                <a:latin typeface="Times New Roman" pitchFamily="18" charset="0"/>
              </a:rPr>
              <a:t>		</a:t>
            </a:r>
            <a:r>
              <a:rPr lang="tr-TR" sz="3400" dirty="0" err="1" smtClean="0">
                <a:latin typeface="Times New Roman" pitchFamily="18" charset="0"/>
              </a:rPr>
              <a:t>fff</a:t>
            </a:r>
            <a:r>
              <a:rPr lang="tr-TR" sz="3400" dirty="0">
                <a:latin typeface="Times New Roman" pitchFamily="18" charset="0"/>
              </a:rPr>
              <a:t>. Devlet Denetleme Kurulu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157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Anayasası’na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göre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olağan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dönemlerde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olağanüstü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dönemlerde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olağanüstü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sıkıyönetim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çıkarılan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kanun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hükmünde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kararnamelerin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özelliklerini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karşılaştırmalı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anlatınız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Secundum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legem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ilkesi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7543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57</Words>
  <Application>Microsoft Office PowerPoint</Application>
  <PresentationFormat>Özel</PresentationFormat>
  <Paragraphs>26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42</cp:revision>
  <dcterms:created xsi:type="dcterms:W3CDTF">2017-10-23T13:21:40Z</dcterms:created>
  <dcterms:modified xsi:type="dcterms:W3CDTF">2018-04-18T09:48:10Z</dcterms:modified>
</cp:coreProperties>
</file>