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122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269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51433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062869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80898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5765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60960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5600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647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0617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3902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07370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263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9881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786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96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171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76C9A-7625-479D-80A9-8FEADB53149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66CA8-49D9-42D8-AF6C-DB292D5426E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77729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Öz-belirleme Kuramı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7870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Şarta bağlı </a:t>
            </a:r>
            <a:r>
              <a:rPr lang="tr-TR" dirty="0" err="1" smtClean="0"/>
              <a:t>özdeğer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Burada artık sabitlenmiş olması gereken öz değerin değişkenliği söz konusudur. Başarı ve başarısızlıklara bağlı olarak değişir.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18962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Başarı şansım düşük</a:t>
            </a:r>
          </a:p>
          <a:p>
            <a:r>
              <a:rPr lang="tr-TR" dirty="0" smtClean="0"/>
              <a:t>2- Bu iş o kadar da önemli değil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Kendini engelleme olasılığını nasıl etkiler?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15821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Motivasyon </a:t>
            </a:r>
            <a:r>
              <a:rPr lang="tr-TR" dirty="0" smtClean="0"/>
              <a:t>ve duygulanım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Motivasyon bizi eyleme götüren özel yönlere iteni belirli eylemleri sürdürmemizi sağlayan içsel bir durumdur.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55040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İçsel ve Dışsal motivasyon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32518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Motivasyon kuramları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İtki (dürtü) azalması</a:t>
            </a:r>
          </a:p>
          <a:p>
            <a:r>
              <a:rPr lang="tr-TR" dirty="0" smtClean="0"/>
              <a:t>Uyarım arama</a:t>
            </a:r>
          </a:p>
          <a:p>
            <a:r>
              <a:rPr lang="tr-TR" dirty="0" err="1" smtClean="0"/>
              <a:t>Maslov</a:t>
            </a:r>
            <a:r>
              <a:rPr lang="tr-TR" dirty="0" smtClean="0"/>
              <a:t> ve İhtiyaçlar hiyerarşisi (büyüme ve eksiklik ihtiyaçları)</a:t>
            </a:r>
          </a:p>
        </p:txBody>
      </p:sp>
    </p:spTree>
    <p:extLst>
      <p:ext uri="{BB962C8B-B14F-4D97-AF65-F5344CB8AC3E}">
        <p14:creationId xmlns:p14="http://schemas.microsoft.com/office/powerpoint/2010/main" val="1122981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Maslow’un</a:t>
            </a:r>
            <a:r>
              <a:rPr lang="tr-TR" dirty="0" smtClean="0"/>
              <a:t> Hiyerarşisi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 smtClean="0"/>
              <a:t>Kendini gerçekleştirme</a:t>
            </a:r>
          </a:p>
          <a:p>
            <a:pPr marL="0" indent="0" algn="ctr">
              <a:buNone/>
            </a:pPr>
            <a:r>
              <a:rPr lang="tr-TR" dirty="0" smtClean="0"/>
              <a:t>Değer görme ihtiyacı</a:t>
            </a:r>
          </a:p>
          <a:p>
            <a:pPr marL="0" indent="0" algn="ctr">
              <a:buNone/>
            </a:pPr>
            <a:r>
              <a:rPr lang="tr-TR" dirty="0" smtClean="0"/>
              <a:t>Sevgi ve aidiyet ihtiyaçları</a:t>
            </a:r>
          </a:p>
          <a:p>
            <a:pPr marL="0" indent="0" algn="ctr">
              <a:buNone/>
            </a:pPr>
            <a:r>
              <a:rPr lang="tr-TR" dirty="0" smtClean="0"/>
              <a:t>Güvenlik ihtiyaçları</a:t>
            </a:r>
          </a:p>
          <a:p>
            <a:pPr marL="0" indent="0" algn="ctr">
              <a:buNone/>
            </a:pPr>
            <a:r>
              <a:rPr lang="tr-TR" dirty="0" smtClean="0"/>
              <a:t>Fizyolojik ihtiyaçlar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3052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Yeterlik ve öz </a:t>
            </a:r>
            <a:r>
              <a:rPr lang="tr-TR" dirty="0" smtClean="0"/>
              <a:t>değer (Robert White, 1959)</a:t>
            </a:r>
          </a:p>
          <a:p>
            <a:pPr lvl="1"/>
            <a:r>
              <a:rPr lang="tr-TR" dirty="0" smtClean="0"/>
              <a:t>İnsanların çevreleri ile etkin olarak ilgilenebileceklerine inanmaya ihtiyaçları vardır. </a:t>
            </a:r>
            <a:endParaRPr lang="tr-TR" dirty="0"/>
          </a:p>
          <a:p>
            <a:endParaRPr lang="tr-TR" dirty="0"/>
          </a:p>
          <a:p>
            <a:r>
              <a:rPr lang="tr-TR" dirty="0"/>
              <a:t>Öz belirleme kuramı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1910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Yeterlilik ve Öz değer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Yeterlilik ihtiyacı, çevre ile etkin olarak baş edebileceğine ilişkin inanç ihtiyacıdır. </a:t>
            </a:r>
          </a:p>
          <a:p>
            <a:endParaRPr lang="tr-TR" dirty="0"/>
          </a:p>
          <a:p>
            <a:r>
              <a:rPr lang="tr-TR" dirty="0" smtClean="0"/>
              <a:t>Kişinin yeterlik duygusunun korunması ise öz değer olarak tanımlanabilir. </a:t>
            </a:r>
          </a:p>
          <a:p>
            <a:r>
              <a:rPr lang="tr-TR" dirty="0" smtClean="0"/>
              <a:t>Öz değeri sürdürmenin 2 yolu </a:t>
            </a:r>
          </a:p>
          <a:p>
            <a:pPr lvl="1"/>
            <a:r>
              <a:rPr lang="tr-TR" dirty="0" smtClean="0"/>
              <a:t>başarılı olmak ve başarısızlığı engellemektir.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2696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Başarısızlık düşün beceri inancı yarattığı için kişi bir şekilde bu başarısızlığı engellemeye çalışır.</a:t>
            </a:r>
          </a:p>
          <a:p>
            <a:pPr lvl="1"/>
            <a:r>
              <a:rPr lang="tr-TR" dirty="0" err="1" smtClean="0"/>
              <a:t>Örn</a:t>
            </a:r>
            <a:r>
              <a:rPr lang="tr-TR" dirty="0" smtClean="0"/>
              <a:t>; bir etkinlikte yer almayı reddetme, önemini azaltma, kendi performans beklentisini düşürme, kendi inançlarında karşıt kanıtlara rağmen ısrarcı olma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10548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Kendini engelleme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Başarısızlık duygusunu engelleme ya da başarısızlığı haklı çıkarma davranışlarıdır. </a:t>
            </a:r>
          </a:p>
          <a:p>
            <a:pPr lvl="1"/>
            <a:r>
              <a:rPr lang="tr-TR" dirty="0" smtClean="0"/>
              <a:t>Yüksek hedef</a:t>
            </a:r>
          </a:p>
          <a:p>
            <a:pPr lvl="1"/>
            <a:r>
              <a:rPr lang="tr-TR" dirty="0" smtClean="0"/>
              <a:t>Aşırı sorumluluk</a:t>
            </a:r>
          </a:p>
          <a:p>
            <a:pPr lvl="1"/>
            <a:r>
              <a:rPr lang="tr-TR" dirty="0" smtClean="0"/>
              <a:t>Engeller yaratmak</a:t>
            </a:r>
          </a:p>
          <a:p>
            <a:pPr lvl="1"/>
            <a:r>
              <a:rPr lang="tr-TR" dirty="0" smtClean="0"/>
              <a:t>Erteleme</a:t>
            </a:r>
          </a:p>
          <a:p>
            <a:pPr lvl="1"/>
            <a:r>
              <a:rPr lang="tr-TR" dirty="0" smtClean="0"/>
              <a:t>Çabayı azaltma</a:t>
            </a:r>
          </a:p>
          <a:p>
            <a:pPr lvl="1"/>
            <a:r>
              <a:rPr lang="tr-TR" dirty="0" smtClean="0"/>
              <a:t>Kopya çekme</a:t>
            </a:r>
          </a:p>
          <a:p>
            <a:pPr lvl="1"/>
            <a:r>
              <a:rPr lang="tr-TR" dirty="0" smtClean="0"/>
              <a:t>Alkol uyuşturucu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9224710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</TotalTime>
  <Words>220</Words>
  <Application>Microsoft Office PowerPoint</Application>
  <PresentationFormat>Geniş ekran</PresentationFormat>
  <Paragraphs>41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Arial</vt:lpstr>
      <vt:lpstr>Trebuchet MS</vt:lpstr>
      <vt:lpstr>Berlin</vt:lpstr>
      <vt:lpstr>Öz-belirleme Kuramı</vt:lpstr>
      <vt:lpstr>Motivasyon ve duygulanım</vt:lpstr>
      <vt:lpstr>PowerPoint Sunusu</vt:lpstr>
      <vt:lpstr>Motivasyon kuramları</vt:lpstr>
      <vt:lpstr>Maslow’un Hiyerarşisi</vt:lpstr>
      <vt:lpstr>PowerPoint Sunusu</vt:lpstr>
      <vt:lpstr>Yeterlilik ve Öz değer</vt:lpstr>
      <vt:lpstr>PowerPoint Sunusu</vt:lpstr>
      <vt:lpstr>Kendini engelleme</vt:lpstr>
      <vt:lpstr>Şarta bağlı özdeğer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Öz-belirleme Kuramı</dc:title>
  <dc:creator>EYLEMTURK</dc:creator>
  <cp:lastModifiedBy>EYLEMTURK</cp:lastModifiedBy>
  <cp:revision>1</cp:revision>
  <dcterms:created xsi:type="dcterms:W3CDTF">2019-12-17T09:20:33Z</dcterms:created>
  <dcterms:modified xsi:type="dcterms:W3CDTF">2019-12-17T09:21:57Z</dcterms:modified>
</cp:coreProperties>
</file>