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BCF7B-909A-4686-9D18-E791802D068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B46A-C51B-4DC8-8C3E-D5771D864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8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2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3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6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8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53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9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9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6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3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8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5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2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9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62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MOTİVASYON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000" dirty="0"/>
              <a:t>Motivasyonu örgütsel davranış biçimi olarak açıklarsak; bireylerin ve örgütlerin ihtiyaçlarını tatmin edecek bir şekilde çalışma ortamı yaratarak, bireylerin harekete geçmesi için isteklendirilmesidir. Bireyi yada örgütü harekete geçirme olarak da ifade edebiliriz.</a:t>
            </a:r>
          </a:p>
          <a:p>
            <a:pPr algn="just"/>
            <a:r>
              <a:rPr lang="tr-TR" sz="2000" dirty="0"/>
              <a:t>Motivasyonun konularına bakacak olursak;</a:t>
            </a:r>
          </a:p>
          <a:p>
            <a:pPr lvl="1" algn="just"/>
            <a:r>
              <a:rPr lang="tr-TR" dirty="0"/>
              <a:t>İhtiyaçlar</a:t>
            </a:r>
          </a:p>
          <a:p>
            <a:pPr lvl="1" algn="just"/>
            <a:r>
              <a:rPr lang="tr-TR" dirty="0"/>
              <a:t>Beklentiler </a:t>
            </a:r>
          </a:p>
          <a:p>
            <a:pPr lvl="1" algn="just"/>
            <a:r>
              <a:rPr lang="tr-TR" dirty="0"/>
              <a:t>Davranış Biçimleri</a:t>
            </a:r>
          </a:p>
          <a:p>
            <a:pPr lvl="1" algn="just"/>
            <a:r>
              <a:rPr lang="tr-TR" dirty="0"/>
              <a:t>Amaçlar ve Geribildirimdir.</a:t>
            </a:r>
          </a:p>
        </p:txBody>
      </p:sp>
    </p:spTree>
    <p:extLst>
      <p:ext uri="{BB962C8B-B14F-4D97-AF65-F5344CB8AC3E}">
        <p14:creationId xmlns:p14="http://schemas.microsoft.com/office/powerpoint/2010/main" val="57494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/>
              <a:t>Motivasyon süreci şu şekildedir;</a:t>
            </a:r>
          </a:p>
          <a:p>
            <a:pPr lvl="1" algn="just"/>
            <a:r>
              <a:rPr lang="tr-TR" dirty="0"/>
              <a:t>Tatmin Edilmemiş İhtiyaçlar,</a:t>
            </a:r>
          </a:p>
          <a:p>
            <a:pPr lvl="1" algn="just"/>
            <a:r>
              <a:rPr lang="tr-TR" dirty="0"/>
              <a:t>İhtiyaçların Uyarılması</a:t>
            </a:r>
          </a:p>
          <a:p>
            <a:pPr lvl="1" algn="just"/>
            <a:r>
              <a:rPr lang="tr-TR" dirty="0"/>
              <a:t>Davranış</a:t>
            </a:r>
          </a:p>
          <a:p>
            <a:pPr lvl="1" algn="just"/>
            <a:r>
              <a:rPr lang="tr-TR" dirty="0"/>
              <a:t>İhtiyaçların Tatmini</a:t>
            </a:r>
          </a:p>
          <a:p>
            <a:pPr algn="just"/>
            <a:r>
              <a:rPr lang="tr-TR" dirty="0"/>
              <a:t>Motivasyon içsel uyarılma ile başlayarak hedef doğrultusunda davranmaya yönlendirir ve bunun sonucunda bireyler hedeflere ulaşarak tatmin olur yani doyum elde eder.</a:t>
            </a:r>
          </a:p>
        </p:txBody>
      </p:sp>
    </p:spTree>
    <p:extLst>
      <p:ext uri="{BB962C8B-B14F-4D97-AF65-F5344CB8AC3E}">
        <p14:creationId xmlns:p14="http://schemas.microsoft.com/office/powerpoint/2010/main" val="372146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MOTİVASYONUN ÖNEMİ VE YARARLARI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Bireylerin istek ve amaçları davranışları etkiler ve davranışlara yön verir. Ayrıca; Bireylerin yaşadıkları çevre, izlenim, sosyal alışkanlıklar ve tutumlar da davranışlara yön veren unsurlardandır. </a:t>
            </a:r>
          </a:p>
          <a:p>
            <a:pPr algn="just"/>
            <a:r>
              <a:rPr lang="tr-TR" dirty="0"/>
              <a:t>Bireylerin arzu, istek ve ihtiyaçlarını belirleyen dürtüler bireysel olmasıyla birlikte çevre ve kültürün etkisi ile de zaman içinde gücünü kaybedebilir veya artırabilir yada yön değiştirebilir.</a:t>
            </a:r>
          </a:p>
        </p:txBody>
      </p:sp>
    </p:spTree>
    <p:extLst>
      <p:ext uri="{BB962C8B-B14F-4D97-AF65-F5344CB8AC3E}">
        <p14:creationId xmlns:p14="http://schemas.microsoft.com/office/powerpoint/2010/main" val="251586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Dürtülerin dışında bir takım özendirme araçları da bireylerin davranışlarını etkilemektedir.</a:t>
            </a:r>
          </a:p>
          <a:p>
            <a:pPr algn="just"/>
            <a:r>
              <a:rPr lang="tr-TR" dirty="0"/>
              <a:t>Bireyler arzu, istek ve ihtiyaçlarına yönetimin sunduğu imkanlar ile tatmin olur ve iş yapma verimliliği artar. Ayrıca örgütü de benimseyerek faaliyetlerinin artmasına da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280783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MOTİVASYON ARAÇLARI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4816" y="2556932"/>
            <a:ext cx="8961781" cy="3318936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Ekonomik, </a:t>
            </a:r>
          </a:p>
          <a:p>
            <a:r>
              <a:rPr lang="tr-TR" dirty="0" err="1"/>
              <a:t>Psiko</a:t>
            </a:r>
            <a:r>
              <a:rPr lang="tr-TR" dirty="0"/>
              <a:t>-sosyal   ve </a:t>
            </a:r>
          </a:p>
          <a:p>
            <a:r>
              <a:rPr lang="tr-TR" dirty="0"/>
              <a:t>Örgütsel Araçlar </a:t>
            </a:r>
          </a:p>
        </p:txBody>
      </p:sp>
    </p:spTree>
    <p:extLst>
      <p:ext uri="{BB962C8B-B14F-4D97-AF65-F5344CB8AC3E}">
        <p14:creationId xmlns:p14="http://schemas.microsoft.com/office/powerpoint/2010/main" val="418085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MOTİVASYON KURAMLARI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Kapsam</a:t>
            </a:r>
          </a:p>
          <a:p>
            <a:r>
              <a:rPr lang="tr-TR" dirty="0"/>
              <a:t>Süreç</a:t>
            </a:r>
          </a:p>
          <a:p>
            <a:r>
              <a:rPr lang="tr-TR" dirty="0"/>
              <a:t>Japon</a:t>
            </a:r>
          </a:p>
          <a:p>
            <a:r>
              <a:rPr lang="tr-TR" dirty="0"/>
              <a:t>Motivasyon Kuramları</a:t>
            </a:r>
          </a:p>
        </p:txBody>
      </p:sp>
    </p:spTree>
    <p:extLst>
      <p:ext uri="{BB962C8B-B14F-4D97-AF65-F5344CB8AC3E}">
        <p14:creationId xmlns:p14="http://schemas.microsoft.com/office/powerpoint/2010/main" val="395433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956007"/>
            <a:ext cx="10593977" cy="4893206"/>
          </a:xfrm>
        </p:spPr>
      </p:pic>
    </p:spTree>
    <p:extLst>
      <p:ext uri="{BB962C8B-B14F-4D97-AF65-F5344CB8AC3E}">
        <p14:creationId xmlns:p14="http://schemas.microsoft.com/office/powerpoint/2010/main" val="192467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822961"/>
            <a:ext cx="9575074" cy="5052378"/>
          </a:xfrm>
        </p:spPr>
      </p:pic>
    </p:spTree>
    <p:extLst>
      <p:ext uri="{BB962C8B-B14F-4D97-AF65-F5344CB8AC3E}">
        <p14:creationId xmlns:p14="http://schemas.microsoft.com/office/powerpoint/2010/main" val="7308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199</Words>
  <Application>Microsoft Office PowerPoint</Application>
  <PresentationFormat>Geniş ekran</PresentationFormat>
  <Paragraphs>28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Organik</vt:lpstr>
      <vt:lpstr>MOTİVASYON</vt:lpstr>
      <vt:lpstr>PowerPoint Sunusu</vt:lpstr>
      <vt:lpstr>PowerPoint Sunusu</vt:lpstr>
      <vt:lpstr>MOTİVASYONUN ÖNEMİ VE YARARLARI</vt:lpstr>
      <vt:lpstr>PowerPoint Sunusu</vt:lpstr>
      <vt:lpstr>MOTİVASYON ARAÇLARI</vt:lpstr>
      <vt:lpstr>MOTİVASYON KURAMLARI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2020-02-22T14:31:07Z</dcterms:created>
  <dcterms:modified xsi:type="dcterms:W3CDTF">2020-04-30T12:29:47Z</dcterms:modified>
</cp:coreProperties>
</file>