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Sociology of Religion</a:t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2</a:t>
            </a:r>
            <a:br>
              <a:rPr lang="en-US" sz="1800" dirty="0" smtClean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Social Construction of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Presenting of reality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635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Debunking Common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Questioning social and fixed realities.</a:t>
            </a:r>
          </a:p>
          <a:p>
            <a:pPr lvl="1"/>
            <a:r>
              <a:rPr lang="en-US" dirty="0" smtClean="0"/>
              <a:t>Place of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70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Understanding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Racism, sexism, exploitation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6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61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Zuckerman, Phil (2003). Invitation to the Sociology of Religion. New York: </a:t>
            </a:r>
            <a:r>
              <a:rPr lang="en-US" dirty="0" err="1" smtClean="0"/>
              <a:t>Routledge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7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Sociology of Religion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Interests of sociology of religion: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3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Religious groups</a:t>
            </a:r>
          </a:p>
          <a:p>
            <a:pPr lvl="1"/>
            <a:r>
              <a:rPr lang="en-US" dirty="0" smtClean="0"/>
              <a:t>Sects, denominations, cults, </a:t>
            </a:r>
            <a:r>
              <a:rPr lang="en-US" dirty="0" err="1" smtClean="0"/>
              <a:t>tariqats</a:t>
            </a:r>
            <a:r>
              <a:rPr lang="en-US" dirty="0" smtClean="0"/>
              <a:t>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7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Social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Religious ceremonies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04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Social Institutions and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School, government, military, prison, church, etc.</a:t>
            </a:r>
          </a:p>
        </p:txBody>
      </p:sp>
    </p:spTree>
    <p:extLst>
      <p:ext uri="{BB962C8B-B14F-4D97-AF65-F5344CB8AC3E}">
        <p14:creationId xmlns:p14="http://schemas.microsoft.com/office/powerpoint/2010/main" val="3299465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Social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Stigmatization, voting behavior, religiosity,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3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Sociohistorical</a:t>
            </a:r>
            <a:r>
              <a:rPr lang="en-US" dirty="0" smtClean="0"/>
              <a:t> Context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Family, state, 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3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/>
              <a:t>Social Environment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Family, friends, national identities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118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Deviance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Rebelling against established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699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69</TotalTime>
  <Words>162</Words>
  <Application>Microsoft Macintosh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Sociology of Religion  Week 2 Course Materials </vt:lpstr>
      <vt:lpstr>What is Sociology of Religion</vt:lpstr>
      <vt:lpstr>1. Social Groups</vt:lpstr>
      <vt:lpstr>2. Social Interaction</vt:lpstr>
      <vt:lpstr>3. Social Institutions and Structures</vt:lpstr>
      <vt:lpstr>4. Social Patterns</vt:lpstr>
      <vt:lpstr>5. Sociohistorical Context </vt:lpstr>
      <vt:lpstr>6. Social Environment </vt:lpstr>
      <vt:lpstr>7. Deviance</vt:lpstr>
      <vt:lpstr>8. Social Construction of Reality</vt:lpstr>
      <vt:lpstr>9. Debunking Common Views</vt:lpstr>
      <vt:lpstr>10. Understanding the World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15</cp:revision>
  <dcterms:created xsi:type="dcterms:W3CDTF">2018-01-09T17:49:12Z</dcterms:created>
  <dcterms:modified xsi:type="dcterms:W3CDTF">2018-01-10T16:27:25Z</dcterms:modified>
</cp:coreProperties>
</file>