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7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8.xml" ContentType="application/vnd.openxmlformats-officedocument.theme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11.xml" ContentType="application/vnd.openxmlformats-officedocument.theme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2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3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4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theme/theme21.xml" ContentType="application/vnd.openxmlformats-officedocument.theme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theme/theme22.xml" ContentType="application/vnd.openxmlformats-officedocument.theme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theme/theme23.xml" ContentType="application/vnd.openxmlformats-officedocument.theme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theme/theme24.xml" ContentType="application/vnd.openxmlformats-officedocument.theme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slideLayouts/slideLayout287.xml" ContentType="application/vnd.openxmlformats-officedocument.presentationml.slideLayout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theme/theme25.xml" ContentType="application/vnd.openxmlformats-officedocument.theme+xml"/>
  <Override PartName="/ppt/slideLayouts/slideLayout296.xml" ContentType="application/vnd.openxmlformats-officedocument.presentationml.slideLayout+xml"/>
  <Override PartName="/ppt/slideLayouts/slideLayout297.xml" ContentType="application/vnd.openxmlformats-officedocument.presentationml.slideLayout+xml"/>
  <Override PartName="/ppt/slideLayouts/slideLayout298.xml" ContentType="application/vnd.openxmlformats-officedocument.presentationml.slideLayout+xml"/>
  <Override PartName="/ppt/slideLayouts/slideLayout299.xml" ContentType="application/vnd.openxmlformats-officedocument.presentationml.slideLayout+xml"/>
  <Override PartName="/ppt/slideLayouts/slideLayout300.xml" ContentType="application/vnd.openxmlformats-officedocument.presentationml.slideLayout+xml"/>
  <Override PartName="/ppt/slideLayouts/slideLayout301.xml" ContentType="application/vnd.openxmlformats-officedocument.presentationml.slideLayout+xml"/>
  <Override PartName="/ppt/slideLayouts/slideLayout302.xml" ContentType="application/vnd.openxmlformats-officedocument.presentationml.slideLayout+xml"/>
  <Override PartName="/ppt/slideLayouts/slideLayout303.xml" ContentType="application/vnd.openxmlformats-officedocument.presentationml.slideLayout+xml"/>
  <Override PartName="/ppt/slideLayouts/slideLayout304.xml" ContentType="application/vnd.openxmlformats-officedocument.presentationml.slideLayout+xml"/>
  <Override PartName="/ppt/slideLayouts/slideLayout305.xml" ContentType="application/vnd.openxmlformats-officedocument.presentationml.slideLayout+xml"/>
  <Override PartName="/ppt/slideLayouts/slideLayout306.xml" ContentType="application/vnd.openxmlformats-officedocument.presentationml.slideLayout+xml"/>
  <Override PartName="/ppt/slideLayouts/slideLayout307.xml" ContentType="application/vnd.openxmlformats-officedocument.presentationml.slideLayout+xml"/>
  <Override PartName="/ppt/theme/theme26.xml" ContentType="application/vnd.openxmlformats-officedocument.theme+xml"/>
  <Override PartName="/ppt/theme/theme2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87" r:id="rId3"/>
    <p:sldMasterId id="2147483700" r:id="rId4"/>
    <p:sldMasterId id="2147483717" r:id="rId5"/>
    <p:sldMasterId id="2147483729" r:id="rId6"/>
    <p:sldMasterId id="2147483741" r:id="rId7"/>
    <p:sldMasterId id="2147483754" r:id="rId8"/>
    <p:sldMasterId id="2147483766" r:id="rId9"/>
    <p:sldMasterId id="2147483778" r:id="rId10"/>
    <p:sldMasterId id="2147483791" r:id="rId11"/>
    <p:sldMasterId id="2147483803" r:id="rId12"/>
    <p:sldMasterId id="2147483816" r:id="rId13"/>
    <p:sldMasterId id="2147483828" r:id="rId14"/>
    <p:sldMasterId id="2147483840" r:id="rId15"/>
    <p:sldMasterId id="2147483852" r:id="rId16"/>
    <p:sldMasterId id="2147483865" r:id="rId17"/>
    <p:sldMasterId id="2147483878" r:id="rId18"/>
    <p:sldMasterId id="2147483891" r:id="rId19"/>
    <p:sldMasterId id="2147483904" r:id="rId20"/>
    <p:sldMasterId id="2147483917" r:id="rId21"/>
    <p:sldMasterId id="2147483930" r:id="rId22"/>
    <p:sldMasterId id="2147485371" r:id="rId23"/>
    <p:sldMasterId id="2147485383" r:id="rId24"/>
    <p:sldMasterId id="2147485396" r:id="rId25"/>
    <p:sldMasterId id="2147485409" r:id="rId26"/>
  </p:sldMasterIdLst>
  <p:notesMasterIdLst>
    <p:notesMasterId r:id="rId39"/>
  </p:notesMasterIdLst>
  <p:sldIdLst>
    <p:sldId id="293" r:id="rId27"/>
    <p:sldId id="379" r:id="rId28"/>
    <p:sldId id="352" r:id="rId29"/>
    <p:sldId id="354" r:id="rId30"/>
    <p:sldId id="377" r:id="rId31"/>
    <p:sldId id="369" r:id="rId32"/>
    <p:sldId id="370" r:id="rId33"/>
    <p:sldId id="372" r:id="rId34"/>
    <p:sldId id="373" r:id="rId35"/>
    <p:sldId id="375" r:id="rId36"/>
    <p:sldId id="376" r:id="rId37"/>
    <p:sldId id="321" r:id="rId3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00" autoAdjust="0"/>
    <p:restoredTop sz="94660"/>
  </p:normalViewPr>
  <p:slideViewPr>
    <p:cSldViewPr>
      <p:cViewPr varScale="1">
        <p:scale>
          <a:sx n="69" d="100"/>
          <a:sy n="69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8.xml"/><Relationship Id="rId42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" Target="slides/slide7.xml"/><Relationship Id="rId38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3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6.xml"/><Relationship Id="rId37" Type="http://schemas.openxmlformats.org/officeDocument/2006/relationships/slide" Target="slides/slide11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2.xml"/><Relationship Id="rId36" Type="http://schemas.openxmlformats.org/officeDocument/2006/relationships/slide" Target="slides/slide10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1.xml"/><Relationship Id="rId30" Type="http://schemas.openxmlformats.org/officeDocument/2006/relationships/slide" Target="slides/slide4.xml"/><Relationship Id="rId35" Type="http://schemas.openxmlformats.org/officeDocument/2006/relationships/slide" Target="slides/slide9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82636AD-EC48-4857-B389-2148E6D6C257}" type="datetimeFigureOut">
              <a:rPr lang="zh-CN" altLang="en-US"/>
              <a:pPr>
                <a:defRPr/>
              </a:pPr>
              <a:t>2014/11/28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C3B8BE7-A360-47E6-B4A9-5B5F34B2610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56224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fld id="{F766AD8A-0CFC-4F3B-ADDC-EB54E251DB55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3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fld id="{F766AD8A-0CFC-4F3B-ADDC-EB54E251DB55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4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ECA171D-FEA0-42D5-AA4B-D5497CBCE2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8613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B7454-92ED-40F6-836E-D205C75953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854831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CE99A-4817-465E-B2EB-8AC13E452F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771536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E5028-8C93-44DC-A0DE-BDD8D0EDB8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702575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53BBE-CE0D-4701-894E-295AD9FEE7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369532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0955B-6973-42FE-B134-6051244AF4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376299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E81BF-8E94-46A3-A862-09553A1390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234171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9475D-6248-403A-9008-2C8FCD0F44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874686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5FD4E-17B2-402A-BD50-C2704D8EB4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431753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7F5ED-D2A1-4034-9104-E52F981943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01531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E38F9-2947-437D-8A7E-AA94D8FA62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651712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F493C45-BECD-4AEC-A287-6A8D7342DD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8888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03F79-7F14-4FCB-85C4-727C7712905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19127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6838A-9229-4267-B62F-41E8665A65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335951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54233-5DD2-4227-811A-9998FA2C21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3365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CF94C-B00B-48AF-A847-7EC44E58C4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664417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C98FD-C55F-43CA-A3C8-BDE95800D5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378741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01A63-3A45-48DE-A7BB-BB4BFECFE4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702637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D2850-F6EE-4375-AE4E-C7A068498F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825355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E28DD-63DF-4293-8361-4AAB033A6F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146254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26A54-1816-4CD3-A723-1AA481A864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9488931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E6F91-9EC7-4A0C-8843-090AF4875F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254500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4F65-D1F7-4270-B548-4CB23C06D1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2541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C52B2-A6E8-4E6F-B97B-8CD30FA6A23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953984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E097E-FA0C-4C94-9E7A-C27257533D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0191589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B46290F-8099-407F-9876-9B055AD91A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044698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1F2DA-F60D-476D-9021-4461158AC8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511344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E62D0-6A48-4208-8C81-67E81433CA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18592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4C164-5248-4287-9B51-24091E945F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762908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6BD3C-E837-41DB-808D-68F942F38B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9029339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09B5D-54EF-4A06-8E6C-3E50045A7F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9698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72E77-1A69-4310-A618-DB31E30FA9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109675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BAF31-A689-4331-A06B-B6BCB82EB8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423617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03856-B7C4-4E6D-9A82-C3EAD45B4A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2690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C59863B-5999-440C-89CC-ECAE5FE202A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6612789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A5DF1-0FB1-4261-825F-40C4DF336A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6719537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1F5E6-487B-4F93-99CA-AB273A8155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8774060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70CFE02-A18F-4D26-9041-A074256AC2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7205309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506C2-9D20-4EB4-ADF3-BFFB95E0B8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3840954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77B91-6198-406F-BDC8-F04E68D874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2587722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8F520-F9EE-465A-831B-56F11F1028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793343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ABA62-CEE8-466A-9297-BFC54453A0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23373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FB617-ED78-4806-93EE-D2435B3323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6736929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ABE59-5D9A-4938-AC4E-6F1CAFB84B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404923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195A5-3C0F-45F5-A34F-3E7F2C17FD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514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6A5C0-1EF7-4682-9C73-A3AED93838F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250702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832F0-161F-4252-B248-D5325F1977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928211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2CC85-CC38-4122-A204-8F5542C379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991191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F6E98-28DE-46A5-947C-7C277C153E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6433689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9FE58-F612-4909-9696-0561A0FB1B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3286265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1AA5B765-24AB-4E83-A529-2DEB82BB0E0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2735238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C4E733E-1A2D-45CA-A55D-67A0E58ACE9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3233910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73A1D71-9DC6-41FE-A6DB-1D19D3B4297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4829543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12E4622-4A0D-4D85-884D-230155FAE8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1835291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9BE9BA5-DD95-42E0-8FBF-4B1BB33907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962209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2762D17-78A7-43BD-A24F-7966117BF95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1691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43F56-3DB4-47FB-AB31-23F4D56AEE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7138385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00D6C84-F071-4784-BBE7-85585E4783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7226898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8580352-6AA0-4466-936A-4F6A9AE3A7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6025529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3AD0AEC-1E77-4BA8-8AAC-22BF4517D2C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438866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4BC9218-B07A-4FED-A50D-EF05C7421C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2075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1D62A34-A880-40A0-912C-AD45BE03BF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2753165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3AF17506-3C38-48A5-8634-D51758B4BFE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6290477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3DEB7FA-42AD-40EB-A89E-3A7436B2805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5467981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7C96511-7B73-4493-9D14-F7E5BC8CB80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7038982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EA388BC-FB65-4664-8EC3-0AD88BA219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8868555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A9170FF-95AB-4D22-929F-B555D00B79A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326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1B49B-A75C-47D4-88F5-542A5E2BFB4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744895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16832BD-F0A1-48B4-9396-FFB7C435526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7366940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BAEC168-E3B5-41B8-8817-073FBA4507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9067948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9A101E4-DDF3-4416-AF4C-B51A46586B0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7283344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6EDD745-97F7-45CC-B4E2-6AD88D3B0F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241150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BE83B19-931F-4D08-BBE8-0A8C60D009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4140859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E651FD7-3E06-4BDA-931A-63C54E4B89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3138398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A8F177CD-09D6-4975-8F7D-31A1AD455B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1673256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68CC610-765D-4029-BD39-6AD34E18E6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7600272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B124017-A330-4AA8-A98A-305522EDDE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2733564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5435C57-4549-48C8-A23F-9509B604D21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56074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FECC8-14FE-4060-8943-D20C913C87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3167858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22F1138-EC44-42E5-AE70-582AD4F043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1897953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700AB79-0AE4-4BAA-B62C-F6FF0F7854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6160832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BD1CF03-44DE-4DE3-AD25-E50E3312D5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562946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959DE2B-157E-467E-A892-8126854A873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407700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7696932-FB6D-4B7C-AFFC-A3FF8430B4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7504657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523AA52-F4DD-4DAC-B048-F89D748CD7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8326944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2FE7487-A447-4DC1-AC68-604BA3E0C0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6208713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D5510C3-A8C3-46FC-B1FC-230DC2361C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8663064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821DC-E4C5-4B62-B8B0-5B56F6EE05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1679851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5F84C-F9BE-49F4-8187-93B4702247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7280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79B84-D2C6-4585-B643-6BAF645DC8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760934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CF1F6-9367-4D82-95C1-CF42127959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2549690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E8DFF-EA14-4301-A051-7A5C1FE506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3587684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12FA0-0147-462C-96A8-96A65C5F98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3589119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F0B2B-83E4-4636-907E-DB009123B8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587065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6B8FF-0717-4A51-B635-B3F0AAB25B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3409073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59479-4D09-4F0B-B668-A03928DC70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6762677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80B2D-8416-4A48-97FA-AA966319CC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4889978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C64C4-64C5-47BF-9CDD-EDC57411F7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2753426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12016-294A-49CA-A39D-5CE0F09E90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1682602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250D465-BC08-48FD-981A-B62F009AA5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58014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5EE66-74E6-45D7-83A1-88643CA3D1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039006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03A07-6DBF-4F30-81F6-31EC31BDDF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8067525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5E4FA-420A-410C-B8A4-2083220992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5366081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8F548-2FF0-444C-BB34-B0EA460C4B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4151591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E5A7D-5BF1-4A0B-B98E-4669AF936B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1506112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408A4-8F9F-4813-91D5-A84F121086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5567596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C108F-9D73-4488-87E4-B5E7EC827B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7200719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5A53A-7D7F-42EE-8E6D-20046CAD60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9856937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B583B-9207-4AFD-ABB3-5EEF881DE8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3181968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7F355-08B2-41BD-9A2C-1D92C7BD41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4656093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EBE3E-A6E2-45B3-ACFE-66EFEE30B2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455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5A2FD-32AA-496A-8861-3569A0A564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1778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40EE2-6C07-40EC-9A9D-F46FB97954A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553926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ED7F3-D6FD-4870-B50D-5FC31AA618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0790199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5AD3FAD-635D-47F8-94F7-59A8403DAF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7660030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E782D-DA28-4B52-9209-E0162EF99D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0620263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475C2-2B53-4AA8-B812-C5935E1D08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8214726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C1968-87E9-4273-92FC-E63931D2DF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7020185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71759-44E7-4CF2-8786-06326322DC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4168875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76583-BF19-4F39-8FCC-35DC803A9A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3801170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1AD68-D493-41A2-8881-8DADE7B56D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6048275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F16F9-10AC-488F-A1F0-E26D1048E0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7901992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6D082-6FC9-4A78-B096-F9E36D6F42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57560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FDD8B-EEF2-452D-B21B-8965006786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8606625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7E21E-6008-4431-B787-EB702C8672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2349723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2CAEE-233D-45EA-8985-809155A5C8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7451744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D6722-C7D8-4349-81C8-FADBD9F23C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8871054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1F61FBC-20ED-4B63-80CD-432754CB4F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3939037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E9259-FE87-4758-91BB-A726EB9641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1122004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503A6-7DB2-49A2-B839-F965561353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7998870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DF3C1-2617-44CA-8CC7-DE948095D6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9176892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69653-A810-4E20-9434-7714B7CFF8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8416213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46DD7-FACA-4519-9378-A62C04C9F39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37514507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AB23B-6600-4A22-8F47-1E1D536773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65317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8915B-1BC6-4765-8549-F1E6ECCE21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3877999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E7C9A-11D2-4404-AF12-9ACFE9DE6BF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4858630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914BE-BCB6-4B82-B2A4-41F349C607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6626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AEC48-86B8-4D78-8B65-73E43E75C0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4160739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CE079-053E-4463-A300-A7D63FBE0E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0934648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63B66-1F5B-4F5A-82C7-CC5E77B1AB5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3040264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3908FC6-0D68-49BD-A19F-2724B8126F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5404653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E1428-1DA8-48CD-909B-EBB86EBEE5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5640398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A0758-2E88-4B20-B0B7-98C387AE13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4262857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68AEE-B28D-4C91-BC2C-C3377F3D62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314652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D3D75-BD16-40D8-B13D-EDD9589DD0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8063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9598C-DEB1-4BFF-B167-EB3A19F29A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1389177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9DA60-4562-4801-80E8-E7EE16EFBA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3318434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BB3A5-8E7F-4278-AB67-9689313933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1510018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C7DB9-4AF4-44B6-AFDF-32853122F9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3879642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8CC4C-763B-4350-8410-0731ECA350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9291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D8BE5-9086-423E-B785-CA81940F50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5407284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41EAA-12E6-4F9D-A535-8F502238CE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3862677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zh-CN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C42DC-BE24-4A31-80A3-4045988173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2908388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398DF85-0435-4106-970B-85B68094FC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4988713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1842A-2F37-4675-B20A-C69C3F7A97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9455385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21C9C-F940-4A8A-9F3B-E3F23B5FF9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57687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3E287-4CEE-478E-AA1B-D070EC53F66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3894840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ABA8A-DEA1-42E5-8A25-FC5AEF3612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3361996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90822-7702-4266-82D4-AE74DF3F5C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7299310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71BF6-5EFF-4D20-A93F-DE89072A61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7431823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E98B6-F9C8-4493-A76E-2D058C878C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7482846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48E74-761F-4555-8311-DE5558952C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4718786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F106A-88C4-4D74-AEF3-55B9CF1FEA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0740253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F56FC-28B2-4E1C-A976-D25DF462F8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3607482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29F7D-D124-4989-A182-E4DC9A851C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5892151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BC2A9-A962-4160-B669-FB11F8BF55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022779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5A4A63F-0395-4843-B409-BFB8D20CCC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52152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E742FC0-89CA-4D4B-93DB-EC265C0CCD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9145477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0396C-3455-4AD9-BE2B-BD6D9633C6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335446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887EA-1887-45F9-A006-37563C9A569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9573810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7E15B-DDAD-4677-9F16-227669FB12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585169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D1F3B-C9A5-47B3-BC35-2AA2E1535E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5727663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21DE4-4BE7-4502-866E-DF5185F4F7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3336480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AD204-01FF-45F6-AE1E-D1AC0830C0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5601573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C95E6-C98D-4169-B5C5-AFA94F50AD8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1381561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1DECE-03E6-498A-A432-9586DCA5C3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1040070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6BB5F-11D0-4F67-A74B-9F4D60609E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5633348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73E5C-35A1-4EB5-BE9E-75B8019657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74187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32D53-2E51-44FB-9128-8673DFDB84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7482527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E101D-B0D2-4B4E-80CC-40F822BDE9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2979819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058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42905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42906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kumimoji="1" lang="zh-CN" altLang="en-US" sz="320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42906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kumimoji="1" lang="zh-CN" altLang="en-US" sz="320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42906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42906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kumimoji="1" lang="zh-CN" altLang="en-US" sz="320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42906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kumimoji="1" lang="zh-CN" altLang="en-US" sz="320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42906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kumimoji="1" lang="zh-CN" altLang="en-US" sz="320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42906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kumimoji="1" lang="zh-CN" altLang="en-US" sz="320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42906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kumimoji="1" lang="zh-CN" altLang="en-US" sz="320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42907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42907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42907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867D58C-2F4C-4A67-88B7-0FB31B559DA1}" type="slidenum">
              <a:rPr lang="zh-CN" altLang="en-US">
                <a:solidFill>
                  <a:srgbClr val="1C1C1C"/>
                </a:solidFill>
              </a:rPr>
              <a:pPr/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5337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131E5A-4609-42F9-9604-4A0327380D36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971812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AA7F7-5C6D-4D63-A268-7170280D0472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112112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BFFCA-C6C2-4C76-81E4-CCA69FC36EBB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548598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3A76D-087E-4AEF-8729-8F8EF86BBAC9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932915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4A4F11-6EEA-4BAC-93E2-1A055CDAF694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871003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AD091-650A-48A6-A0A5-C722916286C0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586274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294B9-DB1C-4858-81A2-97B276BAB899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89373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BA8CC-586B-429F-ACA9-7DA0FF688446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984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6D0A4-EF90-45A3-AC1F-5D4ADB2D5C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9941016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16AEC-2B36-4A86-9691-B367B228E484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826537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9356E-966D-472C-860B-210ED13101DB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498390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10612AB-0E6F-4E1B-8DFC-C1B27ED1A69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0042644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D650F-EEDC-4F83-8981-92D94093ACA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3786517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B86B9-2C4A-406E-A66E-23B09F4351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2821322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6621C-A371-4329-B50F-854657D71B8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861547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1364F-5F36-4240-B133-805C3E1E22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2259406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F89E2-8B50-48A8-9E7D-868E40AE8C5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4529521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AAF78-EB32-4B3E-B4D4-9C95FD9E24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8574426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4A8D9-A97D-49BD-8AEF-E9335E60FE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55379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E8817-9770-403E-B424-ED46CA5D60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8415905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A5818-05F5-4BF0-999D-FF8EB4B018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0434222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70630-30A4-48BC-BDA0-1A1A269446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4781607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39682-72C6-4EF1-B111-3FAB986E77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0612007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9A622-1085-46ED-AFFA-1F6D04A24AC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8444603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 algn="l"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70F08EB-1C89-407D-8F20-C862EF3FC1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9896571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BFC1E-09DF-4165-A396-573D5A40CA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6062283"/>
      </p:ext>
    </p:extLst>
  </p:cSld>
  <p:clrMapOvr>
    <a:masterClrMapping/>
  </p:clrMapOvr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0CB54-22A1-4DDF-8ECB-0DC01C405D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8553557"/>
      </p:ext>
    </p:extLst>
  </p:cSld>
  <p:clrMapOvr>
    <a:masterClrMapping/>
  </p:clrMapOvr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2D3B8-5AAB-4BA5-B518-F231DC5CA8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8886149"/>
      </p:ext>
    </p:extLst>
  </p:cSld>
  <p:clrMapOvr>
    <a:masterClrMapping/>
  </p:clrMapOvr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ECA03-EC0A-4811-8117-EDB160F762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7548463"/>
      </p:ext>
    </p:extLst>
  </p:cSld>
  <p:clrMapOvr>
    <a:masterClrMapping/>
  </p:clrMapOvr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18E51-777A-4128-83CB-BF66692F78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12237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99B41-BA96-446F-9203-0DAD48D5B1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9712048"/>
      </p:ext>
    </p:extLst>
  </p:cSld>
  <p:clrMapOvr>
    <a:masterClrMapping/>
  </p:clrMapOvr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B2133-8BEC-4871-B56F-FF9C05B190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8995134"/>
      </p:ext>
    </p:extLst>
  </p:cSld>
  <p:clrMapOvr>
    <a:masterClrMapping/>
  </p:clrMapOvr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0F320-AE5E-4AE2-9947-930C8B1D74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4013728"/>
      </p:ext>
    </p:extLst>
  </p:cSld>
  <p:clrMapOvr>
    <a:masterClrMapping/>
  </p:clrMapOvr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0831-D325-43B3-8B02-92C6A4A73A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4471783"/>
      </p:ext>
    </p:extLst>
  </p:cSld>
  <p:clrMapOvr>
    <a:masterClrMapping/>
  </p:clrMapOvr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A22A9-0004-4C1B-A8F8-4C4B492AD5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7867964"/>
      </p:ext>
    </p:extLst>
  </p:cSld>
  <p:clrMapOvr>
    <a:masterClrMapping/>
  </p:clrMapOvr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7DCD0-21CD-4293-8A83-8A79312AE6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3797184"/>
      </p:ext>
    </p:extLst>
  </p:cSld>
  <p:clrMapOvr>
    <a:masterClrMapping/>
  </p:clrMapOvr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58912-75B1-43FD-B37B-4500F7E483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9464377"/>
      </p:ext>
    </p:extLst>
  </p:cSld>
  <p:clrMapOvr>
    <a:masterClrMapping/>
  </p:clrMapOvr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058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42905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42906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42906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42906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42906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42906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spcBef>
                    <a:spcPct val="50000"/>
                  </a:spcBef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42906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42906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42906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42907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42907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42907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34D14B-9076-4973-ACC6-7A9B0B2A9E9C}" type="slidenum">
              <a:rPr lang="zh-CN" altLang="en-US">
                <a:solidFill>
                  <a:srgbClr val="1C1C1C"/>
                </a:solidFill>
              </a:rPr>
              <a:pPr/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656090"/>
      </p:ext>
    </p:extLst>
  </p:cSld>
  <p:clrMapOvr>
    <a:masterClrMapping/>
  </p:clrMapOvr>
</p:sldLayout>
</file>

<file path=ppt/slideLayouts/slideLayout29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2217CC-E269-44F5-9E28-AE9ACA63D274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829594"/>
      </p:ext>
    </p:extLst>
  </p:cSld>
  <p:clrMapOvr>
    <a:masterClrMapping/>
  </p:clrMapOvr>
</p:sldLayout>
</file>

<file path=ppt/slideLayouts/slideLayout29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C82B2-1685-4D06-9487-2D5406B2E5B1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751119"/>
      </p:ext>
    </p:extLst>
  </p:cSld>
  <p:clrMapOvr>
    <a:masterClrMapping/>
  </p:clrMapOvr>
</p:sldLayout>
</file>

<file path=ppt/slideLayouts/slideLayout29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7EF74-A5D7-42A8-B9DD-6F9A8FE459C1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837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B23F7-94FC-465E-ABBD-188C3B4979B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84455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7FA4E-F0BC-4BF3-9B18-6DD1E4B9F8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2057593"/>
      </p:ext>
    </p:extLst>
  </p:cSld>
  <p:clrMapOvr>
    <a:masterClrMapping/>
  </p:clrMapOvr>
</p:sldLayout>
</file>

<file path=ppt/slideLayouts/slideLayout30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2D3103-06CC-4656-A7B4-E675C7EB7C58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527922"/>
      </p:ext>
    </p:extLst>
  </p:cSld>
  <p:clrMapOvr>
    <a:masterClrMapping/>
  </p:clrMapOvr>
</p:sldLayout>
</file>

<file path=ppt/slideLayouts/slideLayout3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B17DCA-7346-43B9-9748-DDF2B17776CB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892496"/>
      </p:ext>
    </p:extLst>
  </p:cSld>
  <p:clrMapOvr>
    <a:masterClrMapping/>
  </p:clrMapOvr>
</p:sldLayout>
</file>

<file path=ppt/slideLayouts/slideLayout3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14006F-965D-4AD9-B231-294860BBAAE1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580081"/>
      </p:ext>
    </p:extLst>
  </p:cSld>
  <p:clrMapOvr>
    <a:masterClrMapping/>
  </p:clrMapOvr>
</p:sldLayout>
</file>

<file path=ppt/slideLayouts/slideLayout30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81E2CE-BE0F-444D-9813-C5233C07BA90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896561"/>
      </p:ext>
    </p:extLst>
  </p:cSld>
  <p:clrMapOvr>
    <a:masterClrMapping/>
  </p:clrMapOvr>
</p:sldLayout>
</file>

<file path=ppt/slideLayouts/slideLayout30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2A1400-8FD8-41ED-8C5A-AF71E0CF3F07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80735"/>
      </p:ext>
    </p:extLst>
  </p:cSld>
  <p:clrMapOvr>
    <a:masterClrMapping/>
  </p:clrMapOvr>
</p:sldLayout>
</file>

<file path=ppt/slideLayouts/slideLayout30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08BD3-F68A-4DF8-BA21-88D16C2E2D6E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452930"/>
      </p:ext>
    </p:extLst>
  </p:cSld>
  <p:clrMapOvr>
    <a:masterClrMapping/>
  </p:clrMapOvr>
</p:sldLayout>
</file>

<file path=ppt/slideLayouts/slideLayout3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0F3A0-7856-4B5B-A79F-96146003189B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115075"/>
      </p:ext>
    </p:extLst>
  </p:cSld>
  <p:clrMapOvr>
    <a:masterClrMapping/>
  </p:clrMapOvr>
</p:sldLayout>
</file>

<file path=ppt/slideLayouts/slideLayout30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51C34BA-5613-4B55-9870-B90DFB948EC9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0778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1EBED-CD27-4B92-BB6F-FDA052E7EB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0327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09E8C-AE5C-442A-A21D-940343E0B4F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35116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84A5E-3958-443A-A310-4A5422B0AD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42780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87213-A903-4779-A189-9ABE79B8EF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65165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2956C-B0B4-4F2C-AF9F-D46455CDC5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48129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F9D55-AA4E-4245-9793-A078BD6422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26952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4A2001F-0684-4BE5-B649-1EF4320517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662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05272-1726-47D0-82D9-7ED8E713F1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21912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F3665-4DC5-4812-9DD0-3D6145E7CB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9276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BF12E-1AA3-4529-A7D3-31C51904FE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08304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E5253-4364-4042-83DC-F2948B4752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49825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AFD0F-DC7F-4B6E-B7C6-19B8C667D8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84167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8EE09-298B-46C8-A182-607A6C79AD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767638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0340D-F4C3-43C7-B3C9-16099ECFDE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98709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2FF29-FBBE-4C57-B3F3-56B2BE6DAC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27389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2C7AC-E4AC-4584-8914-76A00FF3E7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25761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52D42-B650-479D-A18E-B319B6E54A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650647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ED346-066E-4830-A447-E64C369ECC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46020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8F456-D22F-4269-A979-C9B5157EFF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64695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0523A-3F9F-412B-9AF2-278EF0C56B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3484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4DBA8-E431-4895-B0C4-D7B8FABA4E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468639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B47EB-E3C1-4A92-A082-81F9261EB8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2058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77EEB-DD56-4991-847E-27B234A936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290713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80EA1-647F-48F3-9F05-1AC0053C31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744657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88C7442-8E30-44A0-A727-EE6421B24C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168167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048E4-22EF-43AB-95E1-8F03B720D1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643452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C0555-140D-4BEB-81D6-738748629F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925944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FD1FD-18B9-4B38-8DC5-097402DA64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112466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E8BCA-4546-4352-A63B-3F07CC555F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106960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51EBC7-5F8D-49FD-B740-991D5D8AAB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703907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62539-D49A-4DE6-95FC-058E573DB6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650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4FEB4-8CBB-4845-BF60-38B7268F9C8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427798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E4CD0-3DE7-414B-8112-C50FCE4E40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440976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1B211-CAE5-4A56-8590-F17139A79E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93049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AFD6E-D087-41BD-B337-9C9EC114D4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525925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C9630-5C90-47F1-8F7E-F6C629CA45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465387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D1A7D7D-A4F3-4C3A-84C7-03015CF11C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436952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54B9C-32C5-4E00-98FF-CF1E164D47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599134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AD56D-8C7A-4F6F-B096-F5CD981A76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408894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FCE8E-F3FF-4BA4-BE9F-2A34DAD23F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096970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8C59E-37C3-4284-B7FC-BEFD91E3F1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482005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70E7A-2BF2-4E46-B09C-37917A0355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0224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EF0C2-4A26-43AF-9B00-726C63852F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324856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D48B5-43D5-47F2-A358-D1D266A15B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744330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A25EB-E45A-4F13-9878-C69A4D0378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975072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6E5DA-17A2-4416-AC0C-1C426AB149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543369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059DE-B8D8-437E-8597-B2F4866F24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093492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83A44-B894-4582-B071-76D26CFD82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778496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B53A5AA-DAD9-44AF-927B-F4CDECA5C4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411552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87408-A22B-4D1F-9CA1-8B02197A48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245103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624F1-E7DF-4E10-94AE-CDEBE5ACF1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314982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993F6-529C-44AB-8280-1254675679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983744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68E0E-559B-46E6-867D-0AA5E03571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079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01FF6-82FC-47F5-8324-B20E0E9200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997398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96FF9-6DB4-469C-A64B-DA469F2662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468493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F1580-9038-4545-BDA5-D4F905F629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026699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3A20F-6E71-4A7F-B037-C9ACFB6A5A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742950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FAFCF-F70C-4431-8089-D240A5EBA0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389886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F263D-00D0-4521-93F5-7EB96EE2CB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978056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7531A-AA0F-436C-B79D-0D1764952F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425657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F5753-7831-46D2-9FDB-8B68534C88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90177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CFAADA4-AD75-460E-B278-79B9728B2B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517462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443A5-FD2E-4727-91EF-D27D0DE82B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334705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A7FEF-1FDB-4138-886A-7F60CA3AFC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8638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B5470-D517-4469-8680-9CDA43DC10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559382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FBD86-BC64-4478-8400-B1126661A7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947528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F03BC-1741-4015-AE8D-5915D26009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099227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64BC7-72DF-49DC-ACD5-470E44AD23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032385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F4070B-E31D-4CA1-BD38-A49D23C3C1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76458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0F2CB-F265-49C3-B7BD-B4F4D61996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976296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F75D4-A71C-466B-968B-EE4A7B03F7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908637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1522D-5C34-420B-8F49-AD4FEF05CE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360920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9E075-4BC6-473B-AF16-6107677DAF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470200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0F421A5-269B-4B39-A207-E35F501205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343694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56418-11DE-4FE0-BF54-F92149FBC8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2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9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34.xml"/><Relationship Id="rId7" Type="http://schemas.openxmlformats.org/officeDocument/2006/relationships/slideLayout" Target="../slideLayouts/slideLayout138.xml"/><Relationship Id="rId12" Type="http://schemas.openxmlformats.org/officeDocument/2006/relationships/slideLayout" Target="../slideLayouts/slideLayout143.xml"/><Relationship Id="rId2" Type="http://schemas.openxmlformats.org/officeDocument/2006/relationships/slideLayout" Target="../slideLayouts/slideLayout133.xml"/><Relationship Id="rId1" Type="http://schemas.openxmlformats.org/officeDocument/2006/relationships/slideLayout" Target="../slideLayouts/slideLayout132.xml"/><Relationship Id="rId6" Type="http://schemas.openxmlformats.org/officeDocument/2006/relationships/slideLayout" Target="../slideLayouts/slideLayout137.xml"/><Relationship Id="rId11" Type="http://schemas.openxmlformats.org/officeDocument/2006/relationships/slideLayout" Target="../slideLayouts/slideLayout142.xml"/><Relationship Id="rId5" Type="http://schemas.openxmlformats.org/officeDocument/2006/relationships/slideLayout" Target="../slideLayouts/slideLayout136.xml"/><Relationship Id="rId10" Type="http://schemas.openxmlformats.org/officeDocument/2006/relationships/slideLayout" Target="../slideLayouts/slideLayout141.xml"/><Relationship Id="rId4" Type="http://schemas.openxmlformats.org/officeDocument/2006/relationships/slideLayout" Target="../slideLayouts/slideLayout135.xml"/><Relationship Id="rId9" Type="http://schemas.openxmlformats.org/officeDocument/2006/relationships/slideLayout" Target="../slideLayouts/slideLayout14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6.xml"/><Relationship Id="rId13" Type="http://schemas.openxmlformats.org/officeDocument/2006/relationships/theme" Target="../theme/theme22.xml"/><Relationship Id="rId3" Type="http://schemas.openxmlformats.org/officeDocument/2006/relationships/slideLayout" Target="../slideLayouts/slideLayout251.xml"/><Relationship Id="rId7" Type="http://schemas.openxmlformats.org/officeDocument/2006/relationships/slideLayout" Target="../slideLayouts/slideLayout255.xml"/><Relationship Id="rId12" Type="http://schemas.openxmlformats.org/officeDocument/2006/relationships/slideLayout" Target="../slideLayouts/slideLayout260.xml"/><Relationship Id="rId2" Type="http://schemas.openxmlformats.org/officeDocument/2006/relationships/slideLayout" Target="../slideLayouts/slideLayout250.xml"/><Relationship Id="rId1" Type="http://schemas.openxmlformats.org/officeDocument/2006/relationships/slideLayout" Target="../slideLayouts/slideLayout249.xml"/><Relationship Id="rId6" Type="http://schemas.openxmlformats.org/officeDocument/2006/relationships/slideLayout" Target="../slideLayouts/slideLayout254.xml"/><Relationship Id="rId11" Type="http://schemas.openxmlformats.org/officeDocument/2006/relationships/slideLayout" Target="../slideLayouts/slideLayout259.xml"/><Relationship Id="rId5" Type="http://schemas.openxmlformats.org/officeDocument/2006/relationships/slideLayout" Target="../slideLayouts/slideLayout253.xml"/><Relationship Id="rId10" Type="http://schemas.openxmlformats.org/officeDocument/2006/relationships/slideLayout" Target="../slideLayouts/slideLayout258.xml"/><Relationship Id="rId4" Type="http://schemas.openxmlformats.org/officeDocument/2006/relationships/slideLayout" Target="../slideLayouts/slideLayout252.xml"/><Relationship Id="rId9" Type="http://schemas.openxmlformats.org/officeDocument/2006/relationships/slideLayout" Target="../slideLayouts/slideLayout257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8.xml"/><Relationship Id="rId3" Type="http://schemas.openxmlformats.org/officeDocument/2006/relationships/slideLayout" Target="../slideLayouts/slideLayout263.xml"/><Relationship Id="rId7" Type="http://schemas.openxmlformats.org/officeDocument/2006/relationships/slideLayout" Target="../slideLayouts/slideLayout267.xml"/><Relationship Id="rId12" Type="http://schemas.openxmlformats.org/officeDocument/2006/relationships/theme" Target="../theme/theme23.xml"/><Relationship Id="rId2" Type="http://schemas.openxmlformats.org/officeDocument/2006/relationships/slideLayout" Target="../slideLayouts/slideLayout262.xml"/><Relationship Id="rId1" Type="http://schemas.openxmlformats.org/officeDocument/2006/relationships/slideLayout" Target="../slideLayouts/slideLayout261.xml"/><Relationship Id="rId6" Type="http://schemas.openxmlformats.org/officeDocument/2006/relationships/slideLayout" Target="../slideLayouts/slideLayout266.xml"/><Relationship Id="rId11" Type="http://schemas.openxmlformats.org/officeDocument/2006/relationships/slideLayout" Target="../slideLayouts/slideLayout271.xml"/><Relationship Id="rId5" Type="http://schemas.openxmlformats.org/officeDocument/2006/relationships/slideLayout" Target="../slideLayouts/slideLayout265.xml"/><Relationship Id="rId10" Type="http://schemas.openxmlformats.org/officeDocument/2006/relationships/slideLayout" Target="../slideLayouts/slideLayout270.xml"/><Relationship Id="rId4" Type="http://schemas.openxmlformats.org/officeDocument/2006/relationships/slideLayout" Target="../slideLayouts/slideLayout264.xml"/><Relationship Id="rId9" Type="http://schemas.openxmlformats.org/officeDocument/2006/relationships/slideLayout" Target="../slideLayouts/slideLayout269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9.xml"/><Relationship Id="rId13" Type="http://schemas.openxmlformats.org/officeDocument/2006/relationships/theme" Target="../theme/theme24.xml"/><Relationship Id="rId3" Type="http://schemas.openxmlformats.org/officeDocument/2006/relationships/slideLayout" Target="../slideLayouts/slideLayout274.xml"/><Relationship Id="rId7" Type="http://schemas.openxmlformats.org/officeDocument/2006/relationships/slideLayout" Target="../slideLayouts/slideLayout278.xml"/><Relationship Id="rId12" Type="http://schemas.openxmlformats.org/officeDocument/2006/relationships/slideLayout" Target="../slideLayouts/slideLayout283.xml"/><Relationship Id="rId2" Type="http://schemas.openxmlformats.org/officeDocument/2006/relationships/slideLayout" Target="../slideLayouts/slideLayout273.xml"/><Relationship Id="rId1" Type="http://schemas.openxmlformats.org/officeDocument/2006/relationships/slideLayout" Target="../slideLayouts/slideLayout272.xml"/><Relationship Id="rId6" Type="http://schemas.openxmlformats.org/officeDocument/2006/relationships/slideLayout" Target="../slideLayouts/slideLayout277.xml"/><Relationship Id="rId11" Type="http://schemas.openxmlformats.org/officeDocument/2006/relationships/slideLayout" Target="../slideLayouts/slideLayout282.xml"/><Relationship Id="rId5" Type="http://schemas.openxmlformats.org/officeDocument/2006/relationships/slideLayout" Target="../slideLayouts/slideLayout276.xml"/><Relationship Id="rId10" Type="http://schemas.openxmlformats.org/officeDocument/2006/relationships/slideLayout" Target="../slideLayouts/slideLayout281.xml"/><Relationship Id="rId4" Type="http://schemas.openxmlformats.org/officeDocument/2006/relationships/slideLayout" Target="../slideLayouts/slideLayout275.xml"/><Relationship Id="rId9" Type="http://schemas.openxmlformats.org/officeDocument/2006/relationships/slideLayout" Target="../slideLayouts/slideLayout280.xml"/></Relationships>
</file>

<file path=ppt/slideMasters/_rels/slideMaster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1.xml"/><Relationship Id="rId13" Type="http://schemas.openxmlformats.org/officeDocument/2006/relationships/theme" Target="../theme/theme25.xml"/><Relationship Id="rId3" Type="http://schemas.openxmlformats.org/officeDocument/2006/relationships/slideLayout" Target="../slideLayouts/slideLayout286.xml"/><Relationship Id="rId7" Type="http://schemas.openxmlformats.org/officeDocument/2006/relationships/slideLayout" Target="../slideLayouts/slideLayout290.xml"/><Relationship Id="rId12" Type="http://schemas.openxmlformats.org/officeDocument/2006/relationships/slideLayout" Target="../slideLayouts/slideLayout295.xml"/><Relationship Id="rId2" Type="http://schemas.openxmlformats.org/officeDocument/2006/relationships/slideLayout" Target="../slideLayouts/slideLayout285.xml"/><Relationship Id="rId1" Type="http://schemas.openxmlformats.org/officeDocument/2006/relationships/slideLayout" Target="../slideLayouts/slideLayout284.xml"/><Relationship Id="rId6" Type="http://schemas.openxmlformats.org/officeDocument/2006/relationships/slideLayout" Target="../slideLayouts/slideLayout289.xml"/><Relationship Id="rId11" Type="http://schemas.openxmlformats.org/officeDocument/2006/relationships/slideLayout" Target="../slideLayouts/slideLayout294.xml"/><Relationship Id="rId5" Type="http://schemas.openxmlformats.org/officeDocument/2006/relationships/slideLayout" Target="../slideLayouts/slideLayout288.xml"/><Relationship Id="rId10" Type="http://schemas.openxmlformats.org/officeDocument/2006/relationships/slideLayout" Target="../slideLayouts/slideLayout293.xml"/><Relationship Id="rId4" Type="http://schemas.openxmlformats.org/officeDocument/2006/relationships/slideLayout" Target="../slideLayouts/slideLayout287.xml"/><Relationship Id="rId9" Type="http://schemas.openxmlformats.org/officeDocument/2006/relationships/slideLayout" Target="../slideLayouts/slideLayout292.xml"/></Relationships>
</file>

<file path=ppt/slideMasters/_rels/slideMaster2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3.xml"/><Relationship Id="rId13" Type="http://schemas.openxmlformats.org/officeDocument/2006/relationships/theme" Target="../theme/theme26.xml"/><Relationship Id="rId3" Type="http://schemas.openxmlformats.org/officeDocument/2006/relationships/slideLayout" Target="../slideLayouts/slideLayout298.xml"/><Relationship Id="rId7" Type="http://schemas.openxmlformats.org/officeDocument/2006/relationships/slideLayout" Target="../slideLayouts/slideLayout302.xml"/><Relationship Id="rId12" Type="http://schemas.openxmlformats.org/officeDocument/2006/relationships/slideLayout" Target="../slideLayouts/slideLayout307.xml"/><Relationship Id="rId2" Type="http://schemas.openxmlformats.org/officeDocument/2006/relationships/slideLayout" Target="../slideLayouts/slideLayout297.xml"/><Relationship Id="rId1" Type="http://schemas.openxmlformats.org/officeDocument/2006/relationships/slideLayout" Target="../slideLayouts/slideLayout296.xml"/><Relationship Id="rId6" Type="http://schemas.openxmlformats.org/officeDocument/2006/relationships/slideLayout" Target="../slideLayouts/slideLayout301.xml"/><Relationship Id="rId11" Type="http://schemas.openxmlformats.org/officeDocument/2006/relationships/slideLayout" Target="../slideLayouts/slideLayout306.xml"/><Relationship Id="rId5" Type="http://schemas.openxmlformats.org/officeDocument/2006/relationships/slideLayout" Target="../slideLayouts/slideLayout300.xml"/><Relationship Id="rId10" Type="http://schemas.openxmlformats.org/officeDocument/2006/relationships/slideLayout" Target="../slideLayouts/slideLayout305.xml"/><Relationship Id="rId4" Type="http://schemas.openxmlformats.org/officeDocument/2006/relationships/slideLayout" Target="../slideLayouts/slideLayout299.xml"/><Relationship Id="rId9" Type="http://schemas.openxmlformats.org/officeDocument/2006/relationships/slideLayout" Target="../slideLayouts/slideLayout30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6" Type="http://schemas.openxmlformats.org/officeDocument/2006/relationships/slideLayout" Target="../slideLayouts/slideLayout52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5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6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3" Type="http://schemas.openxmlformats.org/officeDocument/2006/relationships/slideLayout" Target="../slideLayouts/slideLayout89.xml"/><Relationship Id="rId7" Type="http://schemas.openxmlformats.org/officeDocument/2006/relationships/slideLayout" Target="../slideLayouts/slideLayout93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8.xml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1.xml"/><Relationship Id="rId10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5.xml"/><Relationship Id="rId3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104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9.xml"/><Relationship Id="rId1" Type="http://schemas.openxmlformats.org/officeDocument/2006/relationships/slideLayout" Target="../slideLayouts/slideLayout98.xml"/><Relationship Id="rId6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108.xml"/><Relationship Id="rId5" Type="http://schemas.openxmlformats.org/officeDocument/2006/relationships/slideLayout" Target="../slideLayouts/slideLayout102.xml"/><Relationship Id="rId10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564ADA9-9515-4E98-997B-9477DF5FD7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67" r:id="rId1"/>
    <p:sldLayoutId id="2147485036" r:id="rId2"/>
    <p:sldLayoutId id="2147485037" r:id="rId3"/>
    <p:sldLayoutId id="2147485038" r:id="rId4"/>
    <p:sldLayoutId id="2147485039" r:id="rId5"/>
    <p:sldLayoutId id="2147485040" r:id="rId6"/>
    <p:sldLayoutId id="2147485041" r:id="rId7"/>
    <p:sldLayoutId id="2147485042" r:id="rId8"/>
    <p:sldLayoutId id="2147485043" r:id="rId9"/>
    <p:sldLayoutId id="2147485044" r:id="rId10"/>
    <p:sldLayoutId id="2147485045" r:id="rId11"/>
    <p:sldLayoutId id="214748504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A7131B6-ACF4-4856-8E52-5871A9406F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6" r:id="rId1"/>
    <p:sldLayoutId id="2147485135" r:id="rId2"/>
    <p:sldLayoutId id="2147485136" r:id="rId3"/>
    <p:sldLayoutId id="2147485137" r:id="rId4"/>
    <p:sldLayoutId id="2147485138" r:id="rId5"/>
    <p:sldLayoutId id="2147485139" r:id="rId6"/>
    <p:sldLayoutId id="2147485140" r:id="rId7"/>
    <p:sldLayoutId id="2147485141" r:id="rId8"/>
    <p:sldLayoutId id="2147485142" r:id="rId9"/>
    <p:sldLayoutId id="2147485143" r:id="rId10"/>
    <p:sldLayoutId id="2147485144" r:id="rId11"/>
    <p:sldLayoutId id="214748514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8E21E74-C1C3-43FD-8D03-C3ACA35C91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7" r:id="rId1"/>
    <p:sldLayoutId id="2147485146" r:id="rId2"/>
    <p:sldLayoutId id="2147485147" r:id="rId3"/>
    <p:sldLayoutId id="2147485148" r:id="rId4"/>
    <p:sldLayoutId id="2147485149" r:id="rId5"/>
    <p:sldLayoutId id="2147485150" r:id="rId6"/>
    <p:sldLayoutId id="2147485151" r:id="rId7"/>
    <p:sldLayoutId id="2147485152" r:id="rId8"/>
    <p:sldLayoutId id="2147485153" r:id="rId9"/>
    <p:sldLayoutId id="2147485154" r:id="rId10"/>
    <p:sldLayoutId id="214748515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5D4289D-0B79-42D2-92D1-930B2AED3B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8" r:id="rId1"/>
    <p:sldLayoutId id="2147485156" r:id="rId2"/>
    <p:sldLayoutId id="2147485157" r:id="rId3"/>
    <p:sldLayoutId id="2147485158" r:id="rId4"/>
    <p:sldLayoutId id="2147485159" r:id="rId5"/>
    <p:sldLayoutId id="2147485160" r:id="rId6"/>
    <p:sldLayoutId id="2147485161" r:id="rId7"/>
    <p:sldLayoutId id="2147485162" r:id="rId8"/>
    <p:sldLayoutId id="2147485163" r:id="rId9"/>
    <p:sldLayoutId id="2147485164" r:id="rId10"/>
    <p:sldLayoutId id="2147485165" r:id="rId11"/>
    <p:sldLayoutId id="214748516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CCE3326A-161D-476E-BE1A-E4E8808BC89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9" r:id="rId1"/>
    <p:sldLayoutId id="2147485280" r:id="rId2"/>
    <p:sldLayoutId id="2147485281" r:id="rId3"/>
    <p:sldLayoutId id="2147485282" r:id="rId4"/>
    <p:sldLayoutId id="2147485283" r:id="rId5"/>
    <p:sldLayoutId id="2147485284" r:id="rId6"/>
    <p:sldLayoutId id="2147485285" r:id="rId7"/>
    <p:sldLayoutId id="2147485286" r:id="rId8"/>
    <p:sldLayoutId id="2147485287" r:id="rId9"/>
    <p:sldLayoutId id="2147485288" r:id="rId10"/>
    <p:sldLayoutId id="21474852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E54CA8A6-EDD5-4AFF-94B3-A1BD9334F8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90" r:id="rId1"/>
    <p:sldLayoutId id="2147485291" r:id="rId2"/>
    <p:sldLayoutId id="2147485292" r:id="rId3"/>
    <p:sldLayoutId id="2147485293" r:id="rId4"/>
    <p:sldLayoutId id="2147485294" r:id="rId5"/>
    <p:sldLayoutId id="2147485295" r:id="rId6"/>
    <p:sldLayoutId id="2147485296" r:id="rId7"/>
    <p:sldLayoutId id="2147485297" r:id="rId8"/>
    <p:sldLayoutId id="2147485298" r:id="rId9"/>
    <p:sldLayoutId id="2147485299" r:id="rId10"/>
    <p:sldLayoutId id="21474853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1B6FCED9-DED6-4872-B980-A408308042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01" r:id="rId1"/>
    <p:sldLayoutId id="2147485302" r:id="rId2"/>
    <p:sldLayoutId id="2147485303" r:id="rId3"/>
    <p:sldLayoutId id="2147485304" r:id="rId4"/>
    <p:sldLayoutId id="2147485305" r:id="rId5"/>
    <p:sldLayoutId id="2147485306" r:id="rId6"/>
    <p:sldLayoutId id="2147485307" r:id="rId7"/>
    <p:sldLayoutId id="2147485308" r:id="rId8"/>
    <p:sldLayoutId id="2147485309" r:id="rId9"/>
    <p:sldLayoutId id="2147485310" r:id="rId10"/>
    <p:sldLayoutId id="214748531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2195135-BB74-41E9-A30F-31D1CE2EA7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2" r:id="rId1"/>
    <p:sldLayoutId id="2147485167" r:id="rId2"/>
    <p:sldLayoutId id="2147485168" r:id="rId3"/>
    <p:sldLayoutId id="2147485169" r:id="rId4"/>
    <p:sldLayoutId id="2147485170" r:id="rId5"/>
    <p:sldLayoutId id="2147485171" r:id="rId6"/>
    <p:sldLayoutId id="2147485172" r:id="rId7"/>
    <p:sldLayoutId id="2147485173" r:id="rId8"/>
    <p:sldLayoutId id="2147485174" r:id="rId9"/>
    <p:sldLayoutId id="2147485175" r:id="rId10"/>
    <p:sldLayoutId id="2147485176" r:id="rId11"/>
    <p:sldLayoutId id="214748517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A966713-1381-4523-B16F-1C4D85586C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3" r:id="rId1"/>
    <p:sldLayoutId id="2147485178" r:id="rId2"/>
    <p:sldLayoutId id="2147485179" r:id="rId3"/>
    <p:sldLayoutId id="2147485180" r:id="rId4"/>
    <p:sldLayoutId id="2147485181" r:id="rId5"/>
    <p:sldLayoutId id="2147485182" r:id="rId6"/>
    <p:sldLayoutId id="2147485183" r:id="rId7"/>
    <p:sldLayoutId id="2147485184" r:id="rId8"/>
    <p:sldLayoutId id="2147485185" r:id="rId9"/>
    <p:sldLayoutId id="2147485186" r:id="rId10"/>
    <p:sldLayoutId id="2147485187" r:id="rId11"/>
    <p:sldLayoutId id="214748518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9108D2D-111D-4AD3-8D05-E5379FB640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4" r:id="rId1"/>
    <p:sldLayoutId id="2147485189" r:id="rId2"/>
    <p:sldLayoutId id="2147485190" r:id="rId3"/>
    <p:sldLayoutId id="2147485191" r:id="rId4"/>
    <p:sldLayoutId id="2147485192" r:id="rId5"/>
    <p:sldLayoutId id="2147485193" r:id="rId6"/>
    <p:sldLayoutId id="2147485194" r:id="rId7"/>
    <p:sldLayoutId id="2147485195" r:id="rId8"/>
    <p:sldLayoutId id="2147485196" r:id="rId9"/>
    <p:sldLayoutId id="2147485197" r:id="rId10"/>
    <p:sldLayoutId id="2147485198" r:id="rId11"/>
    <p:sldLayoutId id="214748519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2CF699D-A99F-4D5D-99ED-8A721BDC96C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5" r:id="rId1"/>
    <p:sldLayoutId id="2147485200" r:id="rId2"/>
    <p:sldLayoutId id="2147485201" r:id="rId3"/>
    <p:sldLayoutId id="2147485202" r:id="rId4"/>
    <p:sldLayoutId id="2147485203" r:id="rId5"/>
    <p:sldLayoutId id="2147485204" r:id="rId6"/>
    <p:sldLayoutId id="2147485205" r:id="rId7"/>
    <p:sldLayoutId id="2147485206" r:id="rId8"/>
    <p:sldLayoutId id="2147485207" r:id="rId9"/>
    <p:sldLayoutId id="2147485208" r:id="rId10"/>
    <p:sldLayoutId id="2147485209" r:id="rId11"/>
    <p:sldLayoutId id="214748521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81D9307-3CAB-4B15-A4F3-00B2528FD4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68" r:id="rId1"/>
    <p:sldLayoutId id="2147485047" r:id="rId2"/>
    <p:sldLayoutId id="2147485048" r:id="rId3"/>
    <p:sldLayoutId id="2147485049" r:id="rId4"/>
    <p:sldLayoutId id="2147485050" r:id="rId5"/>
    <p:sldLayoutId id="2147485051" r:id="rId6"/>
    <p:sldLayoutId id="2147485052" r:id="rId7"/>
    <p:sldLayoutId id="2147485053" r:id="rId8"/>
    <p:sldLayoutId id="2147485054" r:id="rId9"/>
    <p:sldLayoutId id="2147485055" r:id="rId10"/>
    <p:sldLayoutId id="2147485056" r:id="rId11"/>
    <p:sldLayoutId id="214748505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D537325-EFC4-4BA9-AFBE-6D1D6AE0D7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6" r:id="rId1"/>
    <p:sldLayoutId id="2147485211" r:id="rId2"/>
    <p:sldLayoutId id="2147485212" r:id="rId3"/>
    <p:sldLayoutId id="2147485213" r:id="rId4"/>
    <p:sldLayoutId id="2147485214" r:id="rId5"/>
    <p:sldLayoutId id="2147485215" r:id="rId6"/>
    <p:sldLayoutId id="2147485216" r:id="rId7"/>
    <p:sldLayoutId id="2147485217" r:id="rId8"/>
    <p:sldLayoutId id="2147485218" r:id="rId9"/>
    <p:sldLayoutId id="2147485219" r:id="rId10"/>
    <p:sldLayoutId id="2147485220" r:id="rId11"/>
    <p:sldLayoutId id="214748522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8B57476-1CFF-4FFA-B411-EAB78C31E4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7" r:id="rId1"/>
    <p:sldLayoutId id="2147485222" r:id="rId2"/>
    <p:sldLayoutId id="2147485223" r:id="rId3"/>
    <p:sldLayoutId id="2147485224" r:id="rId4"/>
    <p:sldLayoutId id="2147485225" r:id="rId5"/>
    <p:sldLayoutId id="2147485226" r:id="rId6"/>
    <p:sldLayoutId id="2147485227" r:id="rId7"/>
    <p:sldLayoutId id="2147485228" r:id="rId8"/>
    <p:sldLayoutId id="2147485229" r:id="rId9"/>
    <p:sldLayoutId id="2147485230" r:id="rId10"/>
    <p:sldLayoutId id="2147485231" r:id="rId11"/>
    <p:sldLayoutId id="214748523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196C846-4759-4D62-9EC4-39C74419F3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8" r:id="rId1"/>
    <p:sldLayoutId id="2147485233" r:id="rId2"/>
    <p:sldLayoutId id="2147485234" r:id="rId3"/>
    <p:sldLayoutId id="2147485235" r:id="rId4"/>
    <p:sldLayoutId id="2147485236" r:id="rId5"/>
    <p:sldLayoutId id="2147485237" r:id="rId6"/>
    <p:sldLayoutId id="2147485238" r:id="rId7"/>
    <p:sldLayoutId id="2147485239" r:id="rId8"/>
    <p:sldLayoutId id="2147485240" r:id="rId9"/>
    <p:sldLayoutId id="2147485241" r:id="rId10"/>
    <p:sldLayoutId id="2147485242" r:id="rId11"/>
    <p:sldLayoutId id="214748524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42803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42803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42803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42803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42803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42804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>
              <a:solidFill>
                <a:srgbClr val="000000"/>
              </a:solidFill>
            </a:endParaRPr>
          </a:p>
        </p:txBody>
      </p:sp>
      <p:sp>
        <p:nvSpPr>
          <p:cNvPr id="4280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280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fld id="{D97C8F9D-64AC-4C5F-A434-5BE409DFA546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50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72" r:id="rId1"/>
    <p:sldLayoutId id="2147485373" r:id="rId2"/>
    <p:sldLayoutId id="2147485374" r:id="rId3"/>
    <p:sldLayoutId id="2147485375" r:id="rId4"/>
    <p:sldLayoutId id="2147485376" r:id="rId5"/>
    <p:sldLayoutId id="2147485377" r:id="rId6"/>
    <p:sldLayoutId id="2147485378" r:id="rId7"/>
    <p:sldLayoutId id="2147485379" r:id="rId8"/>
    <p:sldLayoutId id="2147485380" r:id="rId9"/>
    <p:sldLayoutId id="2147485381" r:id="rId10"/>
    <p:sldLayoutId id="2147485382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CB9BE40-8F09-42DA-AAC2-0A99A748FD3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2624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84" r:id="rId1"/>
    <p:sldLayoutId id="2147485385" r:id="rId2"/>
    <p:sldLayoutId id="2147485386" r:id="rId3"/>
    <p:sldLayoutId id="2147485387" r:id="rId4"/>
    <p:sldLayoutId id="2147485388" r:id="rId5"/>
    <p:sldLayoutId id="2147485389" r:id="rId6"/>
    <p:sldLayoutId id="2147485390" r:id="rId7"/>
    <p:sldLayoutId id="2147485391" r:id="rId8"/>
    <p:sldLayoutId id="2147485392" r:id="rId9"/>
    <p:sldLayoutId id="2147485393" r:id="rId10"/>
    <p:sldLayoutId id="2147485394" r:id="rId11"/>
    <p:sldLayoutId id="214748539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6B1C67D-194E-4165-9007-E2DFE90885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656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97" r:id="rId1"/>
    <p:sldLayoutId id="2147485398" r:id="rId2"/>
    <p:sldLayoutId id="2147485399" r:id="rId3"/>
    <p:sldLayoutId id="2147485400" r:id="rId4"/>
    <p:sldLayoutId id="2147485401" r:id="rId5"/>
    <p:sldLayoutId id="2147485402" r:id="rId6"/>
    <p:sldLayoutId id="2147485403" r:id="rId7"/>
    <p:sldLayoutId id="2147485404" r:id="rId8"/>
    <p:sldLayoutId id="2147485405" r:id="rId9"/>
    <p:sldLayoutId id="2147485406" r:id="rId10"/>
    <p:sldLayoutId id="2147485407" r:id="rId11"/>
    <p:sldLayoutId id="214748540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428035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428036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428037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428038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428039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428040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4280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280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fld id="{6A870625-4526-4B89-85AA-9BD07CE01F04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zh-CN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359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10" r:id="rId1"/>
    <p:sldLayoutId id="2147485411" r:id="rId2"/>
    <p:sldLayoutId id="2147485412" r:id="rId3"/>
    <p:sldLayoutId id="2147485413" r:id="rId4"/>
    <p:sldLayoutId id="2147485414" r:id="rId5"/>
    <p:sldLayoutId id="2147485415" r:id="rId6"/>
    <p:sldLayoutId id="2147485416" r:id="rId7"/>
    <p:sldLayoutId id="2147485417" r:id="rId8"/>
    <p:sldLayoutId id="2147485418" r:id="rId9"/>
    <p:sldLayoutId id="2147485419" r:id="rId10"/>
    <p:sldLayoutId id="2147485420" r:id="rId11"/>
    <p:sldLayoutId id="2147485421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BEB3CDA-C2FA-42FF-987E-B120CBA48F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69" r:id="rId1"/>
    <p:sldLayoutId id="2147485058" r:id="rId2"/>
    <p:sldLayoutId id="2147485059" r:id="rId3"/>
    <p:sldLayoutId id="2147485060" r:id="rId4"/>
    <p:sldLayoutId id="2147485061" r:id="rId5"/>
    <p:sldLayoutId id="2147485062" r:id="rId6"/>
    <p:sldLayoutId id="2147485063" r:id="rId7"/>
    <p:sldLayoutId id="2147485064" r:id="rId8"/>
    <p:sldLayoutId id="2147485065" r:id="rId9"/>
    <p:sldLayoutId id="2147485066" r:id="rId10"/>
    <p:sldLayoutId id="2147485067" r:id="rId11"/>
    <p:sldLayoutId id="214748506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138533E-EF09-4BBD-B9B4-E58AD08C78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0" r:id="rId1"/>
    <p:sldLayoutId id="2147485069" r:id="rId2"/>
    <p:sldLayoutId id="2147485070" r:id="rId3"/>
    <p:sldLayoutId id="2147485071" r:id="rId4"/>
    <p:sldLayoutId id="2147485072" r:id="rId5"/>
    <p:sldLayoutId id="2147485073" r:id="rId6"/>
    <p:sldLayoutId id="2147485074" r:id="rId7"/>
    <p:sldLayoutId id="2147485075" r:id="rId8"/>
    <p:sldLayoutId id="2147485076" r:id="rId9"/>
    <p:sldLayoutId id="2147485077" r:id="rId10"/>
    <p:sldLayoutId id="2147485078" r:id="rId11"/>
    <p:sldLayoutId id="2147485079" r:id="rId12"/>
    <p:sldLayoutId id="2147485080" r:id="rId13"/>
    <p:sldLayoutId id="2147485081" r:id="rId14"/>
    <p:sldLayoutId id="2147485082" r:id="rId15"/>
    <p:sldLayoutId id="2147485083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F1684F2-E340-42A8-B18E-2A76AF7916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1" r:id="rId1"/>
    <p:sldLayoutId id="2147485084" r:id="rId2"/>
    <p:sldLayoutId id="2147485085" r:id="rId3"/>
    <p:sldLayoutId id="2147485086" r:id="rId4"/>
    <p:sldLayoutId id="2147485087" r:id="rId5"/>
    <p:sldLayoutId id="2147485088" r:id="rId6"/>
    <p:sldLayoutId id="2147485089" r:id="rId7"/>
    <p:sldLayoutId id="2147485090" r:id="rId8"/>
    <p:sldLayoutId id="2147485091" r:id="rId9"/>
    <p:sldLayoutId id="2147485092" r:id="rId10"/>
    <p:sldLayoutId id="214748509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2E50CD6-C373-4F8C-B921-2CFB04A535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2" r:id="rId1"/>
    <p:sldLayoutId id="2147485094" r:id="rId2"/>
    <p:sldLayoutId id="2147485095" r:id="rId3"/>
    <p:sldLayoutId id="2147485096" r:id="rId4"/>
    <p:sldLayoutId id="2147485097" r:id="rId5"/>
    <p:sldLayoutId id="2147485098" r:id="rId6"/>
    <p:sldLayoutId id="2147485099" r:id="rId7"/>
    <p:sldLayoutId id="2147485100" r:id="rId8"/>
    <p:sldLayoutId id="2147485101" r:id="rId9"/>
    <p:sldLayoutId id="2147485102" r:id="rId10"/>
    <p:sldLayoutId id="214748510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03213AB-6ACC-4786-962B-354A199158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3" r:id="rId1"/>
    <p:sldLayoutId id="2147485104" r:id="rId2"/>
    <p:sldLayoutId id="2147485105" r:id="rId3"/>
    <p:sldLayoutId id="2147485106" r:id="rId4"/>
    <p:sldLayoutId id="2147485107" r:id="rId5"/>
    <p:sldLayoutId id="2147485108" r:id="rId6"/>
    <p:sldLayoutId id="2147485109" r:id="rId7"/>
    <p:sldLayoutId id="2147485110" r:id="rId8"/>
    <p:sldLayoutId id="2147485111" r:id="rId9"/>
    <p:sldLayoutId id="2147485112" r:id="rId10"/>
    <p:sldLayoutId id="2147485113" r:id="rId11"/>
    <p:sldLayoutId id="214748511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5AA807D-4F40-41DD-9E5E-09E8DAD4D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4" r:id="rId1"/>
    <p:sldLayoutId id="2147485115" r:id="rId2"/>
    <p:sldLayoutId id="2147485116" r:id="rId3"/>
    <p:sldLayoutId id="2147485117" r:id="rId4"/>
    <p:sldLayoutId id="2147485118" r:id="rId5"/>
    <p:sldLayoutId id="2147485119" r:id="rId6"/>
    <p:sldLayoutId id="2147485120" r:id="rId7"/>
    <p:sldLayoutId id="2147485121" r:id="rId8"/>
    <p:sldLayoutId id="2147485122" r:id="rId9"/>
    <p:sldLayoutId id="2147485123" r:id="rId10"/>
    <p:sldLayoutId id="214748512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E801224-9A49-43D6-940E-166C586D79C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125" r:id="rId2"/>
    <p:sldLayoutId id="2147485126" r:id="rId3"/>
    <p:sldLayoutId id="2147485127" r:id="rId4"/>
    <p:sldLayoutId id="2147485128" r:id="rId5"/>
    <p:sldLayoutId id="2147485129" r:id="rId6"/>
    <p:sldLayoutId id="2147485130" r:id="rId7"/>
    <p:sldLayoutId id="2147485131" r:id="rId8"/>
    <p:sldLayoutId id="2147485132" r:id="rId9"/>
    <p:sldLayoutId id="2147485133" r:id="rId10"/>
    <p:sldLayoutId id="214748513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323850" y="1295400"/>
            <a:ext cx="8604250" cy="2400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rgbClr val="3333CC"/>
              </a:buClr>
              <a:buSzPct val="60000"/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课 青春期碰上更年期</a:t>
            </a:r>
            <a:endParaRPr lang="zh-CN" altLang="en-US" sz="6000" kern="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zh-CN" altLang="en-US" sz="60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60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endParaRPr lang="zh-CN" altLang="en-US" sz="60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476250"/>
            <a:ext cx="6400800" cy="685800"/>
          </a:xfrm>
        </p:spPr>
        <p:txBody>
          <a:bodyPr/>
          <a:lstStyle/>
          <a:p>
            <a:r>
              <a:rPr lang="zh-CN" altLang="en-US" sz="4000" b="1" dirty="0">
                <a:solidFill>
                  <a:schemeClr val="tx1"/>
                </a:solidFill>
              </a:rPr>
              <a:t>语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法</a:t>
            </a:r>
            <a:r>
              <a:rPr lang="en-US" altLang="zh-CN" sz="4000" b="1" dirty="0" smtClean="0">
                <a:solidFill>
                  <a:schemeClr val="tx1"/>
                </a:solidFill>
              </a:rPr>
              <a:t>8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：甚</a:t>
            </a:r>
            <a:r>
              <a:rPr lang="zh-CN" altLang="en-US" sz="4000" b="1" dirty="0">
                <a:solidFill>
                  <a:schemeClr val="tx1"/>
                </a:solidFill>
              </a:rPr>
              <a:t>至</a:t>
            </a:r>
            <a:endParaRPr lang="en-US" altLang="zh-CN" b="1" dirty="0"/>
          </a:p>
        </p:txBody>
      </p:sp>
      <p:sp>
        <p:nvSpPr>
          <p:cNvPr id="780293" name="Text Box 5"/>
          <p:cNvSpPr txBox="1">
            <a:spLocks noChangeArrowheads="1"/>
          </p:cNvSpPr>
          <p:nvPr/>
        </p:nvSpPr>
        <p:spPr bwMode="auto">
          <a:xfrm>
            <a:off x="179512" y="1844675"/>
            <a:ext cx="9072562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096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10668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5240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9812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438400" indent="-6096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8956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33528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8100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4267200" indent="-609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zh-CN" altLang="en-US" sz="3200" b="1" dirty="0" smtClean="0">
                <a:solidFill>
                  <a:srgbClr val="000000"/>
                </a:solidFill>
                <a:latin typeface="Tahoma" pitchFamily="34" charset="0"/>
              </a:rPr>
              <a:t>他</a:t>
            </a: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</a:rPr>
              <a:t>去</a:t>
            </a:r>
            <a:r>
              <a:rPr lang="zh-CN" altLang="en-US" sz="3200" b="1" dirty="0" smtClean="0">
                <a:solidFill>
                  <a:srgbClr val="000000"/>
                </a:solidFill>
                <a:latin typeface="Tahoma" pitchFamily="34" charset="0"/>
              </a:rPr>
              <a:t>过</a:t>
            </a: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</a:rPr>
              <a:t>很</a:t>
            </a:r>
            <a:r>
              <a:rPr lang="zh-CN" altLang="en-US" sz="3200" b="1" dirty="0" smtClean="0">
                <a:solidFill>
                  <a:srgbClr val="000000"/>
                </a:solidFill>
                <a:latin typeface="Tahoma" pitchFamily="34" charset="0"/>
              </a:rPr>
              <a:t>多地方，天</a:t>
            </a: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</a:rPr>
              <a:t>津、上海、杭州</a:t>
            </a:r>
            <a:r>
              <a:rPr lang="zh-CN" altLang="en-US" sz="3200" b="1" dirty="0" smtClean="0">
                <a:solidFill>
                  <a:srgbClr val="000000"/>
                </a:solidFill>
                <a:latin typeface="Tahoma" pitchFamily="34" charset="0"/>
              </a:rPr>
              <a:t>、</a:t>
            </a: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</a:rPr>
              <a:t>云南</a:t>
            </a:r>
            <a:r>
              <a:rPr lang="zh-CN" altLang="en-US" sz="3200" b="1" dirty="0" smtClean="0">
                <a:solidFill>
                  <a:srgbClr val="000000"/>
                </a:solidFill>
                <a:latin typeface="Tahoma" pitchFamily="34" charset="0"/>
              </a:rPr>
              <a:t>，</a:t>
            </a:r>
            <a:r>
              <a:rPr lang="zh-CN" altLang="en-US" sz="3200" b="1" dirty="0">
                <a:solidFill>
                  <a:srgbClr val="FF0000"/>
                </a:solidFill>
                <a:latin typeface="Tahoma" pitchFamily="34" charset="0"/>
                <a:ea typeface="楷体_GB2312" pitchFamily="49" charset="-122"/>
              </a:rPr>
              <a:t>甚</a:t>
            </a:r>
            <a:r>
              <a:rPr lang="zh-CN" altLang="en-US" sz="3200" b="1" dirty="0" smtClean="0">
                <a:solidFill>
                  <a:srgbClr val="FF0000"/>
                </a:solidFill>
                <a:latin typeface="Tahoma" pitchFamily="34" charset="0"/>
                <a:ea typeface="楷体_GB2312" pitchFamily="49" charset="-122"/>
              </a:rPr>
              <a:t>至</a:t>
            </a:r>
            <a:r>
              <a:rPr lang="zh-CN" altLang="en-US" sz="3200" b="1" dirty="0" smtClean="0">
                <a:solidFill>
                  <a:srgbClr val="000000"/>
                </a:solidFill>
                <a:latin typeface="Tahoma" pitchFamily="34" charset="0"/>
                <a:ea typeface="楷体_GB2312" pitchFamily="49" charset="-122"/>
              </a:rPr>
              <a:t>还去过</a:t>
            </a:r>
            <a:r>
              <a:rPr lang="zh-CN" altLang="en-US" sz="3200" b="1" dirty="0" smtClean="0">
                <a:solidFill>
                  <a:srgbClr val="000000"/>
                </a:solidFill>
                <a:latin typeface="Tahoma" pitchFamily="34" charset="0"/>
              </a:rPr>
              <a:t>西</a:t>
            </a: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</a:rPr>
              <a:t>藏。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</a:rPr>
              <a:t>这个问题太难了，</a:t>
            </a:r>
            <a:r>
              <a:rPr kumimoji="0" lang="zh-CN" altLang="en-US" sz="3200" b="1" dirty="0">
                <a:solidFill>
                  <a:srgbClr val="FF0000"/>
                </a:solidFill>
                <a:latin typeface="Tahoma" pitchFamily="34" charset="0"/>
                <a:ea typeface="楷体_GB2312" pitchFamily="49" charset="-122"/>
              </a:rPr>
              <a:t>甚至</a:t>
            </a:r>
            <a:r>
              <a:rPr lang="zh-CN" altLang="en-US" sz="3200" b="1" u="sng" dirty="0">
                <a:solidFill>
                  <a:srgbClr val="0000FF"/>
                </a:solidFill>
                <a:latin typeface="Tahoma" pitchFamily="34" charset="0"/>
              </a:rPr>
              <a:t>连</a:t>
            </a: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</a:rPr>
              <a:t>老师</a:t>
            </a:r>
            <a:r>
              <a:rPr lang="zh-CN" altLang="en-US" sz="3200" b="1" u="sng" dirty="0">
                <a:solidFill>
                  <a:srgbClr val="0000FF"/>
                </a:solidFill>
                <a:latin typeface="Tahoma" pitchFamily="34" charset="0"/>
              </a:rPr>
              <a:t>都</a:t>
            </a: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</a:rPr>
              <a:t>不懂。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zh-CN" altLang="en-US" sz="3200" b="1" dirty="0" smtClean="0">
                <a:solidFill>
                  <a:srgbClr val="000000"/>
                </a:solidFill>
                <a:latin typeface="Tahoma" pitchFamily="34" charset="0"/>
              </a:rPr>
              <a:t>他</a:t>
            </a:r>
            <a:r>
              <a:rPr lang="zh-CN" altLang="en-US" sz="3200" b="1" u="sng" dirty="0" smtClean="0">
                <a:solidFill>
                  <a:srgbClr val="0000FF"/>
                </a:solidFill>
                <a:latin typeface="Tahoma" pitchFamily="34" charset="0"/>
              </a:rPr>
              <a:t>不但</a:t>
            </a:r>
            <a:r>
              <a:rPr lang="zh-CN" altLang="en-US" sz="3200" b="1" dirty="0" smtClean="0">
                <a:solidFill>
                  <a:srgbClr val="000000"/>
                </a:solidFill>
                <a:latin typeface="Tahoma" pitchFamily="34" charset="0"/>
              </a:rPr>
              <a:t>会说</a:t>
            </a: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</a:rPr>
              <a:t>中文</a:t>
            </a:r>
            <a:r>
              <a:rPr lang="zh-CN" altLang="en-US" sz="3200" b="1" dirty="0" smtClean="0">
                <a:solidFill>
                  <a:srgbClr val="000000"/>
                </a:solidFill>
                <a:latin typeface="Tahoma" pitchFamily="34" charset="0"/>
              </a:rPr>
              <a:t>，</a:t>
            </a:r>
            <a:r>
              <a:rPr kumimoji="0" lang="zh-CN" altLang="en-US" sz="3200" b="1" dirty="0">
                <a:solidFill>
                  <a:srgbClr val="FF0000"/>
                </a:solidFill>
                <a:latin typeface="Tahoma" pitchFamily="34" charset="0"/>
                <a:ea typeface="楷体_GB2312" pitchFamily="49" charset="-122"/>
              </a:rPr>
              <a:t>甚至于</a:t>
            </a:r>
            <a:r>
              <a:rPr lang="zh-CN" altLang="en-US" sz="3200" b="1" u="sng" dirty="0">
                <a:solidFill>
                  <a:srgbClr val="0000FF"/>
                </a:solidFill>
                <a:latin typeface="Tahoma" pitchFamily="34" charset="0"/>
              </a:rPr>
              <a:t>还</a:t>
            </a: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</a:rPr>
              <a:t>翻译</a:t>
            </a:r>
            <a:r>
              <a:rPr lang="zh-CN" altLang="en-US" sz="3200" b="1" dirty="0" smtClean="0">
                <a:solidFill>
                  <a:srgbClr val="000000"/>
                </a:solidFill>
                <a:latin typeface="Tahoma" pitchFamily="34" charset="0"/>
              </a:rPr>
              <a:t>过</a:t>
            </a: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</a:rPr>
              <a:t>中文</a:t>
            </a:r>
            <a:r>
              <a:rPr lang="zh-CN" altLang="en-US" sz="3200" b="1" dirty="0" smtClean="0">
                <a:solidFill>
                  <a:srgbClr val="000000"/>
                </a:solidFill>
                <a:latin typeface="Tahoma" pitchFamily="34" charset="0"/>
              </a:rPr>
              <a:t>的</a:t>
            </a:r>
            <a:r>
              <a:rPr lang="zh-CN" altLang="en-US" sz="3200" b="1" dirty="0">
                <a:solidFill>
                  <a:srgbClr val="000000"/>
                </a:solidFill>
                <a:latin typeface="Tahoma" pitchFamily="34" charset="0"/>
              </a:rPr>
              <a:t>小说。</a:t>
            </a:r>
          </a:p>
        </p:txBody>
      </p:sp>
    </p:spTree>
    <p:extLst>
      <p:ext uri="{BB962C8B-B14F-4D97-AF65-F5344CB8AC3E}">
        <p14:creationId xmlns:p14="http://schemas.microsoft.com/office/powerpoint/2010/main" val="52106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029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即时练习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844675"/>
            <a:ext cx="8820150" cy="50133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b="1" dirty="0" smtClean="0"/>
              <a:t>◇ </a:t>
            </a:r>
            <a:r>
              <a:rPr lang="zh-CN" altLang="en-US" b="1" dirty="0" smtClean="0"/>
              <a:t>用</a:t>
            </a:r>
            <a:r>
              <a:rPr lang="zh-CN" altLang="en-US" b="1" dirty="0" smtClean="0">
                <a:latin typeface="Arial" pitchFamily="34" charset="0"/>
              </a:rPr>
              <a:t>“甚至”</a:t>
            </a:r>
            <a:r>
              <a:rPr lang="zh-CN" altLang="en-US" b="1" dirty="0" smtClean="0"/>
              <a:t>完成句子：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、这个问题太简单了，不但我知道，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、小李太粗心了，考试的时候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、现在几乎人人都有手机，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、这个成语故事不但中国人几乎都知道，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300192" y="2492896"/>
            <a:ext cx="26642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 dirty="0" smtClean="0">
                <a:solidFill>
                  <a:srgbClr val="3333CC"/>
                </a:solidFill>
                <a:ea typeface="楷体_GB2312" pitchFamily="49" charset="-122"/>
              </a:rPr>
              <a:t>甚至连孩子都知道</a:t>
            </a:r>
            <a:endParaRPr lang="zh-CN" altLang="en-US" sz="2400" b="1" dirty="0">
              <a:solidFill>
                <a:srgbClr val="3333CC"/>
              </a:solidFill>
              <a:ea typeface="楷体_GB2312" pitchFamily="49" charset="-122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436096" y="3212976"/>
            <a:ext cx="30243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 dirty="0" smtClean="0">
                <a:solidFill>
                  <a:srgbClr val="3333CC"/>
                </a:solidFill>
                <a:ea typeface="楷体_GB2312" pitchFamily="49" charset="-122"/>
              </a:rPr>
              <a:t>甚至连名字都忘了写</a:t>
            </a:r>
            <a:endParaRPr lang="zh-CN" altLang="en-US" sz="2400" b="1" dirty="0">
              <a:solidFill>
                <a:srgbClr val="3333CC"/>
              </a:solidFill>
              <a:ea typeface="楷体_GB2312" pitchFamily="49" charset="-122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20072" y="3933056"/>
            <a:ext cx="284618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 dirty="0" smtClean="0">
                <a:solidFill>
                  <a:srgbClr val="3333CC"/>
                </a:solidFill>
                <a:ea typeface="楷体_GB2312" pitchFamily="49" charset="-122"/>
              </a:rPr>
              <a:t>甚至小</a:t>
            </a:r>
            <a:r>
              <a:rPr lang="zh-CN" altLang="en-US" sz="2400" b="1" dirty="0">
                <a:solidFill>
                  <a:srgbClr val="3333CC"/>
                </a:solidFill>
                <a:ea typeface="楷体_GB2312" pitchFamily="49" charset="-122"/>
              </a:rPr>
              <a:t>孩子</a:t>
            </a:r>
            <a:r>
              <a:rPr lang="zh-CN" altLang="en-US" sz="2400" b="1" dirty="0" smtClean="0">
                <a:solidFill>
                  <a:srgbClr val="3333CC"/>
                </a:solidFill>
                <a:ea typeface="楷体_GB2312" pitchFamily="49" charset="-122"/>
              </a:rPr>
              <a:t>都有</a:t>
            </a:r>
            <a:endParaRPr lang="zh-CN" altLang="en-US" sz="2400" b="1" dirty="0">
              <a:solidFill>
                <a:srgbClr val="3333CC"/>
              </a:solidFill>
              <a:ea typeface="楷体_GB2312" pitchFamily="49" charset="-122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764300" y="4725144"/>
            <a:ext cx="19841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1600" b="1" dirty="0">
                <a:solidFill>
                  <a:srgbClr val="3333CC"/>
                </a:solidFill>
                <a:ea typeface="楷体_GB2312" pitchFamily="49" charset="-122"/>
              </a:rPr>
              <a:t>甚</a:t>
            </a:r>
            <a:r>
              <a:rPr lang="zh-CN" altLang="en-US" sz="1600" b="1" dirty="0" smtClean="0">
                <a:solidFill>
                  <a:srgbClr val="3333CC"/>
                </a:solidFill>
                <a:ea typeface="楷体_GB2312" pitchFamily="49" charset="-122"/>
              </a:rPr>
              <a:t>至外国人也了解</a:t>
            </a:r>
            <a:endParaRPr lang="zh-CN" altLang="en-US" sz="1600" b="1" dirty="0">
              <a:solidFill>
                <a:srgbClr val="3333CC"/>
              </a:solidFill>
              <a:ea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757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小结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412776"/>
            <a:ext cx="8928992" cy="4968552"/>
          </a:xfrm>
        </p:spPr>
        <p:txBody>
          <a:bodyPr/>
          <a:lstStyle/>
          <a:p>
            <a:pPr eaLnBrk="1" hangingPunct="1">
              <a:lnSpc>
                <a:spcPct val="130000"/>
              </a:lnSpc>
              <a:defRPr/>
            </a:pPr>
            <a:r>
              <a:rPr lang="zh-CN" altLang="en-US" sz="2800" dirty="0" smtClean="0"/>
              <a:t>重点词：</a:t>
            </a:r>
            <a:r>
              <a:rPr lang="zh-CN" altLang="en-US" sz="2800" dirty="0">
                <a:solidFill>
                  <a:srgbClr val="0000FF"/>
                </a:solidFill>
                <a:ea typeface="楷体_GB2312" pitchFamily="49" charset="-122"/>
              </a:rPr>
              <a:t>充满，发泄，烦躁</a:t>
            </a:r>
            <a:endParaRPr lang="zh-CN" altLang="en-US" sz="2800" dirty="0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lnSpc>
                <a:spcPct val="130000"/>
              </a:lnSpc>
              <a:defRPr/>
            </a:pPr>
            <a:r>
              <a:rPr lang="zh-CN" altLang="en-US" sz="2800" dirty="0" smtClean="0"/>
              <a:t>语法</a:t>
            </a:r>
            <a:r>
              <a:rPr lang="zh-CN" altLang="en-US" sz="2800" dirty="0" smtClean="0"/>
              <a:t>：</a:t>
            </a:r>
            <a:r>
              <a:rPr lang="zh-CN" altLang="en-US" sz="2800" dirty="0">
                <a:solidFill>
                  <a:srgbClr val="0000CC"/>
                </a:solidFill>
              </a:rPr>
              <a:t>尽</a:t>
            </a:r>
            <a:r>
              <a:rPr lang="zh-CN" altLang="en-US" sz="2800" dirty="0" smtClean="0">
                <a:solidFill>
                  <a:srgbClr val="0000CC"/>
                </a:solidFill>
              </a:rPr>
              <a:t>量，简直，</a:t>
            </a:r>
            <a:r>
              <a:rPr lang="zh-CN" altLang="en-US" sz="2800" dirty="0" smtClean="0">
                <a:solidFill>
                  <a:srgbClr val="0000CC"/>
                </a:solidFill>
                <a:ea typeface="楷体_GB2312" pitchFamily="49" charset="-122"/>
              </a:rPr>
              <a:t>向</a:t>
            </a:r>
            <a:r>
              <a:rPr lang="zh-CN" altLang="en-US" sz="2800" dirty="0" smtClean="0">
                <a:solidFill>
                  <a:srgbClr val="0000FF"/>
                </a:solidFill>
                <a:ea typeface="楷体_GB2312" pitchFamily="49" charset="-122"/>
              </a:rPr>
              <a:t>来，随即，甚至</a:t>
            </a:r>
          </a:p>
          <a:p>
            <a:pPr eaLnBrk="1" hangingPunct="1">
              <a:lnSpc>
                <a:spcPct val="130000"/>
              </a:lnSpc>
              <a:defRPr/>
            </a:pPr>
            <a:r>
              <a:rPr lang="zh-CN" altLang="en-US" sz="2800" dirty="0" smtClean="0"/>
              <a:t>课文：“我”跟女儿是怎么互相理解的？（口头）</a:t>
            </a:r>
            <a:endParaRPr lang="en-US" altLang="zh-CN" sz="2800" dirty="0" smtClean="0"/>
          </a:p>
          <a:p>
            <a:pPr eaLnBrk="1" hangingPunct="1">
              <a:lnSpc>
                <a:spcPct val="130000"/>
              </a:lnSpc>
              <a:defRPr/>
            </a:pPr>
            <a:r>
              <a:rPr lang="zh-CN" altLang="en-US" sz="2800" dirty="0">
                <a:latin typeface="楷体_GB2312" pitchFamily="49" charset="-122"/>
                <a:ea typeface="楷体_GB2312"/>
              </a:rPr>
              <a:t>作</a:t>
            </a:r>
            <a:r>
              <a:rPr lang="zh-CN" altLang="en-US" sz="2800" dirty="0" smtClean="0">
                <a:latin typeface="楷体_GB2312" pitchFamily="49" charset="-122"/>
                <a:ea typeface="楷体_GB2312"/>
              </a:rPr>
              <a:t>业：</a:t>
            </a:r>
            <a:endParaRPr lang="en-US" altLang="zh-CN" sz="2800" dirty="0" smtClean="0">
              <a:latin typeface="楷体_GB2312" pitchFamily="49" charset="-122"/>
              <a:ea typeface="楷体_GB2312"/>
            </a:endParaRPr>
          </a:p>
          <a:p>
            <a:pPr marL="914400" lvl="1" indent="-45720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400" b="1" u="sng" dirty="0" smtClean="0">
                <a:latin typeface="楷体_GB2312" pitchFamily="49" charset="-122"/>
                <a:ea typeface="楷体_GB2312"/>
              </a:rPr>
              <a:t>练习活页</a:t>
            </a:r>
            <a:r>
              <a:rPr lang="en-US" altLang="zh-CN" sz="2400" b="1" u="sng" dirty="0" smtClean="0">
                <a:latin typeface="楷体_GB2312" pitchFamily="49" charset="-122"/>
                <a:ea typeface="楷体_GB2312"/>
              </a:rPr>
              <a:t>p23,</a:t>
            </a:r>
            <a:r>
              <a:rPr lang="zh-CN" altLang="en-US" sz="2400" b="1" u="sng" dirty="0" smtClean="0">
                <a:latin typeface="楷体_GB2312" pitchFamily="49" charset="-122"/>
                <a:ea typeface="楷体_GB2312"/>
              </a:rPr>
              <a:t>六，用指定词语完成句子。</a:t>
            </a:r>
            <a:endParaRPr lang="en-US" altLang="zh-CN" sz="2400" b="1" u="sng" dirty="0" smtClean="0">
              <a:latin typeface="楷体_GB2312" pitchFamily="49" charset="-122"/>
              <a:ea typeface="楷体_GB2312"/>
            </a:endParaRPr>
          </a:p>
          <a:p>
            <a:pPr marL="914400" lvl="1" indent="-45720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400" dirty="0" smtClean="0">
                <a:latin typeface="楷体_GB2312" pitchFamily="49" charset="-122"/>
                <a:ea typeface="楷体_GB2312"/>
              </a:rPr>
              <a:t>完成其他练习。</a:t>
            </a:r>
            <a:endParaRPr lang="en-US" altLang="zh-CN" sz="2400" dirty="0" smtClean="0">
              <a:latin typeface="楷体_GB2312" pitchFamily="49" charset="-122"/>
              <a:ea typeface="楷体_GB2312"/>
            </a:endParaRPr>
          </a:p>
          <a:p>
            <a:pPr marL="914400" lvl="1" indent="-45720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400" dirty="0">
                <a:latin typeface="楷体_GB2312" pitchFamily="49" charset="-122"/>
                <a:ea typeface="楷体_GB2312"/>
              </a:rPr>
              <a:t>朗读课文，</a:t>
            </a:r>
            <a:r>
              <a:rPr lang="zh-CN" altLang="en-US" sz="2400" b="1" dirty="0">
                <a:latin typeface="楷体_GB2312" pitchFamily="49" charset="-122"/>
                <a:ea typeface="楷体_GB2312"/>
              </a:rPr>
              <a:t>完成“课堂练习”二</a:t>
            </a:r>
            <a:r>
              <a:rPr lang="zh-CN" altLang="en-US" sz="2400" dirty="0">
                <a:latin typeface="楷体_GB2312" pitchFamily="49" charset="-122"/>
                <a:ea typeface="楷体_GB2312"/>
              </a:rPr>
              <a:t>。</a:t>
            </a:r>
            <a:endParaRPr lang="en-US" altLang="zh-CN" sz="2400" dirty="0">
              <a:latin typeface="楷体_GB2312" pitchFamily="49" charset="-122"/>
              <a:ea typeface="楷体_GB2312"/>
            </a:endParaRPr>
          </a:p>
          <a:p>
            <a:pPr marL="914400" lvl="1" indent="-457200" eaLnBrk="1" hangingPunct="1">
              <a:lnSpc>
                <a:spcPct val="130000"/>
              </a:lnSpc>
              <a:buFont typeface="+mj-lt"/>
              <a:buAutoNum type="arabicPeriod"/>
              <a:defRPr/>
            </a:pPr>
            <a:r>
              <a:rPr lang="zh-CN" altLang="en-US" sz="2400" dirty="0" smtClean="0">
                <a:latin typeface="楷体_GB2312" pitchFamily="49" charset="-122"/>
                <a:ea typeface="楷体_GB2312"/>
              </a:rPr>
              <a:t>复习生词，下次听写。</a:t>
            </a:r>
            <a:endParaRPr lang="en-US" altLang="zh-CN" sz="2400" dirty="0" smtClean="0">
              <a:latin typeface="楷体_GB2312" pitchFamily="49" charset="-122"/>
              <a:ea typeface="楷体_GB2312"/>
            </a:endParaRPr>
          </a:p>
          <a:p>
            <a:pPr marL="0" indent="0" eaLnBrk="1" hangingPunct="1">
              <a:lnSpc>
                <a:spcPct val="130000"/>
              </a:lnSpc>
              <a:buFont typeface="Wingdings" pitchFamily="2" charset="2"/>
              <a:buNone/>
              <a:defRPr/>
            </a:pPr>
            <a:endParaRPr lang="zh-CN" altLang="en-US" sz="2800" dirty="0" smtClean="0">
              <a:ea typeface="楷体_GB231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dirty="0" smtClean="0">
                <a:solidFill>
                  <a:schemeClr val="tx1"/>
                </a:solidFill>
              </a:rPr>
              <a:t>充满</a:t>
            </a:r>
            <a:endParaRPr lang="zh-CN" altLang="en-US" sz="4000" dirty="0">
              <a:solidFill>
                <a:schemeClr val="tx1"/>
              </a:solidFill>
            </a:endParaRPr>
          </a:p>
        </p:txBody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1" y="2276475"/>
            <a:ext cx="2304255" cy="1440557"/>
          </a:xfrm>
          <a:noFill/>
          <a:ln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zh-CN" altLang="en-US" sz="8000">
                <a:ea typeface="楷体_GB2312" pitchFamily="49" charset="-122"/>
              </a:rPr>
              <a:t>充满</a:t>
            </a:r>
          </a:p>
        </p:txBody>
      </p:sp>
      <p:sp>
        <p:nvSpPr>
          <p:cNvPr id="594948" name="Text Box 4"/>
          <p:cNvSpPr txBox="1">
            <a:spLocks noChangeArrowheads="1"/>
          </p:cNvSpPr>
          <p:nvPr/>
        </p:nvSpPr>
        <p:spPr bwMode="auto">
          <a:xfrm>
            <a:off x="3851275" y="2084796"/>
            <a:ext cx="5003800" cy="2064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 b="1" dirty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3200" b="1" dirty="0">
                <a:solidFill>
                  <a:srgbClr val="000000"/>
                </a:solidFill>
                <a:ea typeface="楷体_GB2312" pitchFamily="49" charset="-122"/>
              </a:rPr>
              <a:t>阳</a:t>
            </a:r>
            <a:r>
              <a:rPr kumimoji="1" lang="zh-CN" altLang="en-US" sz="3200" b="1" dirty="0" smtClean="0">
                <a:solidFill>
                  <a:srgbClr val="000000"/>
                </a:solidFill>
                <a:ea typeface="楷体_GB2312" pitchFamily="49" charset="-122"/>
              </a:rPr>
              <a:t>光、~泪水、~笑声</a:t>
            </a:r>
          </a:p>
          <a:p>
            <a:pPr>
              <a:spcBef>
                <a:spcPct val="50000"/>
              </a:spcBef>
            </a:pPr>
            <a:r>
              <a:rPr kumimoji="1" lang="en-US" altLang="zh-CN" sz="3200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3200" b="1" dirty="0" smtClean="0">
                <a:solidFill>
                  <a:srgbClr val="000000"/>
                </a:solidFill>
                <a:ea typeface="楷体_GB2312" pitchFamily="49" charset="-122"/>
              </a:rPr>
              <a:t>信心、</a:t>
            </a:r>
            <a:r>
              <a:rPr kumimoji="1" lang="en-US" altLang="zh-CN" sz="3200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3200" b="1" dirty="0">
                <a:solidFill>
                  <a:srgbClr val="000000"/>
                </a:solidFill>
                <a:ea typeface="楷体_GB2312" pitchFamily="49" charset="-122"/>
              </a:rPr>
              <a:t>希望</a:t>
            </a:r>
            <a:r>
              <a:rPr kumimoji="1" lang="zh-CN" altLang="en-US" sz="3200" b="1" dirty="0" smtClean="0">
                <a:solidFill>
                  <a:srgbClr val="000000"/>
                </a:solidFill>
                <a:ea typeface="楷体_GB2312" pitchFamily="49" charset="-122"/>
              </a:rPr>
              <a:t>、</a:t>
            </a:r>
            <a:r>
              <a:rPr kumimoji="1" lang="en-US" altLang="zh-CN" sz="3200" b="1" u="sng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3200" b="1" u="sng" dirty="0" smtClean="0">
                <a:solidFill>
                  <a:srgbClr val="000000"/>
                </a:solidFill>
                <a:ea typeface="楷体_GB2312" pitchFamily="49" charset="-122"/>
              </a:rPr>
              <a:t>自信</a:t>
            </a:r>
          </a:p>
          <a:p>
            <a:pPr>
              <a:spcBef>
                <a:spcPct val="50000"/>
              </a:spcBef>
            </a:pPr>
            <a:r>
              <a:rPr kumimoji="1" lang="en-US" altLang="zh-CN" sz="3200" b="1" u="sng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3200" b="1" u="sng" dirty="0" smtClean="0">
                <a:solidFill>
                  <a:srgbClr val="000000"/>
                </a:solidFill>
                <a:ea typeface="楷体_GB2312" pitchFamily="49" charset="-122"/>
              </a:rPr>
              <a:t>感情、</a:t>
            </a:r>
            <a:r>
              <a:rPr kumimoji="1" lang="en-US" altLang="zh-CN" sz="3200" b="1" u="sng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3200" b="1" u="sng" dirty="0" smtClean="0">
                <a:solidFill>
                  <a:srgbClr val="000000"/>
                </a:solidFill>
                <a:ea typeface="楷体_GB2312" pitchFamily="49" charset="-122"/>
              </a:rPr>
              <a:t>骄傲、</a:t>
            </a:r>
            <a:r>
              <a:rPr kumimoji="1" lang="en-US" altLang="zh-CN" sz="3200" b="1" u="sng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3200" b="1" u="sng" dirty="0" smtClean="0">
                <a:solidFill>
                  <a:srgbClr val="000000"/>
                </a:solidFill>
                <a:ea typeface="楷体_GB2312" pitchFamily="49" charset="-122"/>
              </a:rPr>
              <a:t>痛苦</a:t>
            </a:r>
            <a:endParaRPr kumimoji="1" lang="en-US" altLang="zh-CN" sz="3200" b="1" u="sng" dirty="0" smtClean="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3608" y="5147322"/>
            <a:ext cx="3456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0000CC"/>
                </a:solidFill>
              </a:rPr>
              <a:t>对</a:t>
            </a:r>
            <a:r>
              <a:rPr lang="en-US" altLang="zh-CN" sz="3200" b="1" dirty="0" smtClean="0">
                <a:solidFill>
                  <a:srgbClr val="0000CC"/>
                </a:solidFill>
              </a:rPr>
              <a:t>……</a:t>
            </a:r>
            <a:r>
              <a:rPr lang="zh-CN" altLang="en-US" sz="3200" b="1" dirty="0" smtClean="0">
                <a:solidFill>
                  <a:srgbClr val="0000CC"/>
                </a:solidFill>
              </a:rPr>
              <a:t>充满</a:t>
            </a:r>
            <a:r>
              <a:rPr lang="en-US" altLang="zh-CN" sz="3200" b="1" dirty="0" smtClean="0">
                <a:solidFill>
                  <a:srgbClr val="0000CC"/>
                </a:solidFill>
              </a:rPr>
              <a:t>……</a:t>
            </a:r>
            <a:endParaRPr lang="zh-CN" altLang="en-US" sz="32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9541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948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dirty="0" smtClean="0">
                <a:solidFill>
                  <a:schemeClr val="tx1"/>
                </a:solidFill>
              </a:rPr>
              <a:t>发</a:t>
            </a:r>
            <a:r>
              <a:rPr lang="zh-CN" altLang="en-US" sz="4000" dirty="0">
                <a:solidFill>
                  <a:schemeClr val="tx1"/>
                </a:solidFill>
              </a:rPr>
              <a:t>泄</a:t>
            </a:r>
            <a:endParaRPr lang="zh-CN" altLang="en-US" sz="4000" dirty="0" smtClean="0">
              <a:solidFill>
                <a:schemeClr val="tx1"/>
              </a:solidFill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67744" y="2132856"/>
            <a:ext cx="2305050" cy="1296987"/>
          </a:xfrm>
          <a:ln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8000" dirty="0" smtClean="0">
                <a:ea typeface="楷体_GB2312" pitchFamily="49" charset="-122"/>
              </a:rPr>
              <a:t>发泄</a:t>
            </a:r>
          </a:p>
        </p:txBody>
      </p:sp>
      <p:sp>
        <p:nvSpPr>
          <p:cNvPr id="885764" name="Text Box 4"/>
          <p:cNvSpPr txBox="1">
            <a:spLocks noChangeArrowheads="1"/>
          </p:cNvSpPr>
          <p:nvPr/>
        </p:nvSpPr>
        <p:spPr bwMode="auto">
          <a:xfrm>
            <a:off x="4932040" y="1381846"/>
            <a:ext cx="4211960" cy="2695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800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愤怒、</a:t>
            </a:r>
            <a:r>
              <a:rPr kumimoji="1" lang="en-US" altLang="zh-CN" sz="2800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不满、</a:t>
            </a:r>
            <a:r>
              <a:rPr kumimoji="1" lang="en-US" altLang="zh-CN" sz="2800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苦闷</a:t>
            </a:r>
            <a:endParaRPr kumimoji="1" lang="en-US" altLang="zh-CN" sz="2800" b="1" dirty="0" smtClean="0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800" b="1" u="sng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u="sng" dirty="0" smtClean="0">
                <a:solidFill>
                  <a:srgbClr val="000000"/>
                </a:solidFill>
                <a:ea typeface="楷体_GB2312" pitchFamily="49" charset="-122"/>
              </a:rPr>
              <a:t>怒气、</a:t>
            </a:r>
            <a:r>
              <a:rPr kumimoji="1" lang="en-US" altLang="zh-CN" sz="2800" b="1" u="sng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u="sng" dirty="0" smtClean="0">
                <a:solidFill>
                  <a:srgbClr val="000000"/>
                </a:solidFill>
                <a:ea typeface="楷体_GB2312" pitchFamily="49" charset="-122"/>
              </a:rPr>
              <a:t>情绪</a:t>
            </a:r>
            <a:endParaRPr kumimoji="1" lang="en-US" altLang="zh-CN" sz="2800" b="1" u="sng" dirty="0" smtClean="0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kumimoji="1" lang="en-US" altLang="zh-CN" sz="1000" b="1" u="sng" dirty="0" smtClean="0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800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出来、</a:t>
            </a:r>
            <a:r>
              <a:rPr kumimoji="1" lang="en-US" altLang="zh-CN" sz="2800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一下</a:t>
            </a:r>
            <a:endParaRPr kumimoji="1" lang="en-US" altLang="zh-CN" sz="2800" b="1" dirty="0" smtClean="0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800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到他身上</a:t>
            </a:r>
            <a:endParaRPr kumimoji="1" lang="zh-CN" altLang="en-US" sz="2800" b="1" dirty="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885765" name="Text Box 5"/>
          <p:cNvSpPr txBox="1">
            <a:spLocks noChangeArrowheads="1"/>
          </p:cNvSpPr>
          <p:nvPr/>
        </p:nvSpPr>
        <p:spPr bwMode="auto">
          <a:xfrm>
            <a:off x="72008" y="4326277"/>
            <a:ext cx="9071992" cy="2055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914400" indent="-45720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371600" indent="-4572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828800" indent="-4572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286000" indent="-4572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600" b="1" dirty="0" smtClean="0">
                <a:solidFill>
                  <a:srgbClr val="000000"/>
                </a:solidFill>
              </a:rPr>
              <a:t>他今天跟老板吵了一架，终于把心中的不满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发泄</a:t>
            </a:r>
            <a:r>
              <a:rPr lang="zh-CN" altLang="en-US" sz="2600" b="1" dirty="0" smtClean="0">
                <a:solidFill>
                  <a:srgbClr val="000000"/>
                </a:solidFill>
              </a:rPr>
              <a:t>了出来。</a:t>
            </a:r>
            <a:endParaRPr lang="en-US" altLang="zh-CN" sz="26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600" b="1" dirty="0" smtClean="0">
                <a:solidFill>
                  <a:srgbClr val="000000"/>
                </a:solidFill>
              </a:rPr>
              <a:t>我心中的苦闷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向</a:t>
            </a:r>
            <a:r>
              <a:rPr lang="zh-CN" altLang="en-US" sz="2600" b="1" dirty="0" smtClean="0">
                <a:solidFill>
                  <a:srgbClr val="000000"/>
                </a:solidFill>
              </a:rPr>
              <a:t>谁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发泄</a:t>
            </a:r>
            <a:r>
              <a:rPr lang="zh-CN" altLang="en-US" sz="2600" b="1" dirty="0" smtClean="0">
                <a:solidFill>
                  <a:srgbClr val="000000"/>
                </a:solidFill>
              </a:rPr>
              <a:t>呢？</a:t>
            </a:r>
            <a:endParaRPr lang="en-US" altLang="zh-CN" sz="26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 dirty="0" smtClean="0">
                <a:solidFill>
                  <a:srgbClr val="000000"/>
                </a:solidFill>
              </a:rPr>
              <a:t>他把手机重重地摔在地上，以此来</a:t>
            </a:r>
            <a:r>
              <a:rPr lang="en-US" altLang="zh-CN" sz="2800" b="1" dirty="0" smtClean="0">
                <a:solidFill>
                  <a:srgbClr val="000000"/>
                </a:solidFill>
              </a:rPr>
              <a:t>____________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。</a:t>
            </a:r>
            <a:endParaRPr lang="zh-CN" altLang="en-US" sz="28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 dirty="0" smtClean="0">
                <a:solidFill>
                  <a:srgbClr val="000000"/>
                </a:solidFill>
              </a:rPr>
              <a:t>有了不合心意的事儿，他总爱把情绪</a:t>
            </a:r>
            <a:r>
              <a:rPr lang="en-US" altLang="zh-CN" sz="2800" b="1" dirty="0" smtClean="0">
                <a:solidFill>
                  <a:srgbClr val="000000"/>
                </a:solidFill>
              </a:rPr>
              <a:t>_________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。</a:t>
            </a:r>
            <a:endParaRPr lang="zh-CN" altLang="en-US" sz="2800" b="1" dirty="0">
              <a:solidFill>
                <a:srgbClr val="000000"/>
              </a:solidFill>
            </a:endParaRPr>
          </a:p>
        </p:txBody>
      </p:sp>
      <p:sp>
        <p:nvSpPr>
          <p:cNvPr id="885767" name="Text Box 7"/>
          <p:cNvSpPr txBox="1">
            <a:spLocks noChangeArrowheads="1"/>
          </p:cNvSpPr>
          <p:nvPr/>
        </p:nvSpPr>
        <p:spPr bwMode="auto">
          <a:xfrm>
            <a:off x="209057" y="1805059"/>
            <a:ext cx="1620043" cy="5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sz="2800" b="1" dirty="0" smtClean="0">
                <a:solidFill>
                  <a:srgbClr val="000000"/>
                </a:solidFill>
                <a:latin typeface="华文新魏"/>
                <a:ea typeface="华文新魏"/>
                <a:cs typeface="华文新魏"/>
              </a:rPr>
              <a:t>向</a:t>
            </a:r>
            <a:r>
              <a:rPr kumimoji="1" lang="en-US" altLang="zh-CN" sz="2800" b="1" dirty="0" smtClean="0">
                <a:solidFill>
                  <a:srgbClr val="000000"/>
                </a:solidFill>
                <a:latin typeface="华文新魏"/>
                <a:ea typeface="华文新魏"/>
                <a:cs typeface="华文新魏"/>
              </a:rPr>
              <a:t>+</a:t>
            </a:r>
            <a:r>
              <a:rPr kumimoji="1" lang="zh-CN" altLang="en-US" sz="2800" b="1" dirty="0" smtClean="0">
                <a:solidFill>
                  <a:srgbClr val="000000"/>
                </a:solidFill>
                <a:latin typeface="华文新魏"/>
                <a:ea typeface="华文新魏"/>
                <a:cs typeface="华文新魏"/>
              </a:rPr>
              <a:t>他</a:t>
            </a:r>
            <a:r>
              <a:rPr kumimoji="1" lang="en-US" altLang="zh-CN" sz="2800" b="1" dirty="0" smtClean="0">
                <a:solidFill>
                  <a:srgbClr val="000000"/>
                </a:solidFill>
                <a:latin typeface="华文新魏"/>
                <a:ea typeface="华文新魏"/>
                <a:cs typeface="华文新魏"/>
              </a:rPr>
              <a:t>+</a:t>
            </a:r>
            <a:r>
              <a:rPr kumimoji="1" lang="en-US" altLang="zh-CN" sz="2800" b="1" dirty="0" smtClean="0">
                <a:solidFill>
                  <a:srgbClr val="000000"/>
                </a:solidFill>
                <a:ea typeface="楷体_GB2312" pitchFamily="49" charset="-122"/>
              </a:rPr>
              <a:t>~ </a:t>
            </a:r>
            <a:endParaRPr kumimoji="1" lang="zh-CN" altLang="en-US" sz="2800" b="1" dirty="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83821" y="5301208"/>
            <a:ext cx="2664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000CC"/>
                </a:solidFill>
              </a:rPr>
              <a:t>发泄心中的不满</a:t>
            </a:r>
            <a:endParaRPr lang="zh-CN" altLang="en-US" b="1" dirty="0">
              <a:solidFill>
                <a:srgbClr val="0000C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07758" y="587727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0000CC"/>
                </a:solidFill>
              </a:rPr>
              <a:t>发</a:t>
            </a:r>
            <a:r>
              <a:rPr lang="zh-CN" altLang="en-US" b="1" dirty="0" smtClean="0">
                <a:solidFill>
                  <a:srgbClr val="0000CC"/>
                </a:solidFill>
              </a:rPr>
              <a:t>泄到别人身上</a:t>
            </a:r>
            <a:endParaRPr lang="zh-CN" alt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9301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5764" grpId="0"/>
      <p:bldP spid="885767" grpId="0"/>
      <p:bldP spid="2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dirty="0" smtClean="0">
                <a:solidFill>
                  <a:schemeClr val="bg1"/>
                </a:solidFill>
              </a:rPr>
              <a:t>词语搭配和扩展    </a:t>
            </a:r>
            <a:r>
              <a:rPr lang="zh-CN" altLang="en-US" sz="4000" dirty="0">
                <a:solidFill>
                  <a:schemeClr val="bg1"/>
                </a:solidFill>
              </a:rPr>
              <a:t>烦躁</a:t>
            </a:r>
            <a:endParaRPr lang="zh-CN" altLang="en-US" sz="4000" dirty="0" smtClean="0">
              <a:solidFill>
                <a:schemeClr val="bg1"/>
              </a:solidFill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3848" y="2132856"/>
            <a:ext cx="2305050" cy="1296987"/>
          </a:xfrm>
          <a:ln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8000" dirty="0">
                <a:ea typeface="楷体_GB2312" pitchFamily="49" charset="-122"/>
              </a:rPr>
              <a:t>烦躁</a:t>
            </a:r>
            <a:endParaRPr lang="zh-CN" altLang="en-US" sz="8000" dirty="0" smtClean="0">
              <a:ea typeface="楷体_GB2312" pitchFamily="49" charset="-122"/>
            </a:endParaRPr>
          </a:p>
        </p:txBody>
      </p:sp>
      <p:sp>
        <p:nvSpPr>
          <p:cNvPr id="885764" name="Text Box 4"/>
          <p:cNvSpPr txBox="1">
            <a:spLocks noChangeArrowheads="1"/>
          </p:cNvSpPr>
          <p:nvPr/>
        </p:nvSpPr>
        <p:spPr bwMode="auto">
          <a:xfrm>
            <a:off x="5724128" y="1954428"/>
            <a:ext cx="3384896" cy="1402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800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的心情、</a:t>
            </a:r>
            <a:r>
              <a:rPr kumimoji="1" lang="en-US" altLang="zh-CN" sz="2800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的样子</a:t>
            </a:r>
            <a:endParaRPr kumimoji="1" lang="en-US" altLang="zh-CN" sz="2800" b="1" dirty="0" smtClean="0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kumimoji="1" lang="en-US" altLang="zh-CN" sz="1000" b="1" u="sng" dirty="0" smtClean="0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zh-CN" sz="2800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地说</a:t>
            </a:r>
            <a:endParaRPr kumimoji="1" lang="zh-CN" altLang="en-US" sz="2800" b="1" dirty="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885765" name="Text Box 5"/>
          <p:cNvSpPr txBox="1">
            <a:spLocks noChangeArrowheads="1"/>
          </p:cNvSpPr>
          <p:nvPr/>
        </p:nvSpPr>
        <p:spPr bwMode="auto">
          <a:xfrm>
            <a:off x="72008" y="4326277"/>
            <a:ext cx="9071992" cy="2055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914400" indent="-45720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371600" indent="-4572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828800" indent="-4572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286000" indent="-4572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600" b="1" dirty="0" smtClean="0">
                <a:solidFill>
                  <a:srgbClr val="000000"/>
                </a:solidFill>
              </a:rPr>
              <a:t>今天不知为什么，我心里一直很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烦躁</a:t>
            </a:r>
            <a:r>
              <a:rPr lang="zh-CN" altLang="en-US" sz="2600" b="1" dirty="0" smtClean="0">
                <a:solidFill>
                  <a:srgbClr val="000000"/>
                </a:solidFill>
              </a:rPr>
              <a:t>。</a:t>
            </a:r>
            <a:endParaRPr lang="en-US" altLang="zh-CN" sz="26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600" b="1" dirty="0" smtClean="0">
                <a:solidFill>
                  <a:srgbClr val="000000"/>
                </a:solidFill>
              </a:rPr>
              <a:t>旁边的小孩子哭起来没完，我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烦躁</a:t>
            </a:r>
            <a:r>
              <a:rPr lang="zh-CN" altLang="en-US" sz="2600" b="1" dirty="0" smtClean="0">
                <a:solidFill>
                  <a:srgbClr val="000000"/>
                </a:solidFill>
              </a:rPr>
              <a:t>得不得了。</a:t>
            </a:r>
            <a:endParaRPr lang="en-US" altLang="zh-CN" sz="26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 dirty="0" smtClean="0">
                <a:solidFill>
                  <a:srgbClr val="000000"/>
                </a:solidFill>
              </a:rPr>
              <a:t>天气这么热，房间里又这么吵，他</a:t>
            </a:r>
            <a:r>
              <a:rPr lang="en-US" altLang="zh-CN" sz="2800" b="1" dirty="0" smtClean="0">
                <a:solidFill>
                  <a:srgbClr val="000000"/>
                </a:solidFill>
              </a:rPr>
              <a:t>____________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。</a:t>
            </a:r>
            <a:endParaRPr lang="zh-CN" altLang="en-US" sz="28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 dirty="0" smtClean="0">
                <a:solidFill>
                  <a:srgbClr val="000000"/>
                </a:solidFill>
              </a:rPr>
              <a:t>他</a:t>
            </a:r>
            <a:r>
              <a:rPr lang="en-US" altLang="zh-CN" sz="2800" b="1" dirty="0" smtClean="0">
                <a:solidFill>
                  <a:srgbClr val="000000"/>
                </a:solidFill>
              </a:rPr>
              <a:t>____________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：“别再问了，好不好？”</a:t>
            </a:r>
            <a:endParaRPr lang="zh-CN" altLang="en-US" sz="2800" b="1" dirty="0">
              <a:solidFill>
                <a:srgbClr val="000000"/>
              </a:solidFill>
            </a:endParaRPr>
          </a:p>
        </p:txBody>
      </p:sp>
      <p:sp>
        <p:nvSpPr>
          <p:cNvPr id="885767" name="Text Box 7"/>
          <p:cNvSpPr txBox="1">
            <a:spLocks noChangeArrowheads="1"/>
          </p:cNvSpPr>
          <p:nvPr/>
        </p:nvSpPr>
        <p:spPr bwMode="auto">
          <a:xfrm>
            <a:off x="209057" y="1844824"/>
            <a:ext cx="2631058" cy="1512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sz="2800" b="1" dirty="0" smtClean="0">
                <a:solidFill>
                  <a:srgbClr val="000000"/>
                </a:solidFill>
                <a:latin typeface="华文新魏"/>
                <a:ea typeface="华文新魏"/>
                <a:cs typeface="华文新魏"/>
              </a:rPr>
              <a:t>感到很</a:t>
            </a:r>
            <a:r>
              <a:rPr kumimoji="1" lang="en-US" altLang="zh-CN" sz="2800" b="1" dirty="0">
                <a:solidFill>
                  <a:srgbClr val="000000"/>
                </a:solidFill>
                <a:ea typeface="楷体_GB2312" pitchFamily="49" charset="-122"/>
              </a:rPr>
              <a:t>~</a:t>
            </a:r>
            <a:endParaRPr kumimoji="1" lang="en-US" altLang="zh-CN" sz="2800" b="1" dirty="0" smtClean="0">
              <a:solidFill>
                <a:srgbClr val="000000"/>
              </a:solidFill>
              <a:latin typeface="华文新魏"/>
              <a:ea typeface="华文新魏"/>
              <a:cs typeface="华文新魏"/>
            </a:endParaRPr>
          </a:p>
          <a:p>
            <a:pPr eaLnBrk="1" hangingPunct="1">
              <a:lnSpc>
                <a:spcPct val="1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sz="2800" b="1" dirty="0" smtClean="0">
                <a:solidFill>
                  <a:srgbClr val="000000"/>
                </a:solidFill>
                <a:latin typeface="华文新魏"/>
                <a:ea typeface="华文新魏"/>
                <a:cs typeface="华文新魏"/>
              </a:rPr>
              <a:t>心情</a:t>
            </a:r>
            <a:r>
              <a:rPr kumimoji="1" lang="en-US" altLang="zh-CN" sz="2800" b="1" dirty="0" smtClean="0">
                <a:solidFill>
                  <a:srgbClr val="000000"/>
                </a:solidFill>
                <a:ea typeface="楷体_GB2312" pitchFamily="49" charset="-122"/>
              </a:rPr>
              <a:t>~   </a:t>
            </a:r>
            <a:r>
              <a:rPr kumimoji="1" lang="zh-CN" altLang="en-US" sz="2800" b="1" dirty="0" smtClean="0">
                <a:solidFill>
                  <a:srgbClr val="000000"/>
                </a:solidFill>
                <a:ea typeface="楷体_GB2312" pitchFamily="49" charset="-122"/>
              </a:rPr>
              <a:t>心里</a:t>
            </a:r>
            <a:r>
              <a:rPr kumimoji="1" lang="en-US" altLang="zh-CN" sz="2800" b="1" dirty="0" smtClean="0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83821" y="5301208"/>
            <a:ext cx="2664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0000CC"/>
                </a:solidFill>
              </a:rPr>
              <a:t>心</a:t>
            </a:r>
            <a:r>
              <a:rPr lang="zh-CN" altLang="en-US" b="1" dirty="0" smtClean="0">
                <a:solidFill>
                  <a:srgbClr val="0000CC"/>
                </a:solidFill>
              </a:rPr>
              <a:t>里十分烦躁</a:t>
            </a:r>
            <a:endParaRPr lang="zh-CN" altLang="en-US" b="1" dirty="0">
              <a:solidFill>
                <a:srgbClr val="0000C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43608" y="5877272"/>
            <a:ext cx="2664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0000CC"/>
                </a:solidFill>
              </a:rPr>
              <a:t>烦</a:t>
            </a:r>
            <a:r>
              <a:rPr lang="zh-CN" altLang="en-US" b="1" dirty="0" smtClean="0">
                <a:solidFill>
                  <a:srgbClr val="0000CC"/>
                </a:solidFill>
              </a:rPr>
              <a:t>躁地说</a:t>
            </a:r>
            <a:endParaRPr lang="zh-CN" alt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4381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5764" grpId="0"/>
      <p:bldP spid="885767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07950" y="1579563"/>
            <a:ext cx="2303810" cy="4873625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45"/>
            </a:pPr>
            <a:r>
              <a:rPr lang="zh-CN" altLang="en-US" b="1" dirty="0" smtClean="0">
                <a:solidFill>
                  <a:srgbClr val="FF0000"/>
                </a:solidFill>
              </a:rPr>
              <a:t>充满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45"/>
            </a:pPr>
            <a:r>
              <a:rPr lang="zh-CN" altLang="en-US" b="1" dirty="0" smtClean="0"/>
              <a:t>孩子气</a:t>
            </a:r>
            <a:endParaRPr lang="en-US" altLang="zh-CN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45"/>
            </a:pPr>
            <a:r>
              <a:rPr lang="zh-CN" altLang="en-US" b="1" dirty="0"/>
              <a:t>愧</a:t>
            </a:r>
            <a:r>
              <a:rPr lang="zh-CN" altLang="en-US" b="1" dirty="0" smtClean="0"/>
              <a:t>疚</a:t>
            </a:r>
            <a:endParaRPr lang="en-US" altLang="zh-CN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45"/>
            </a:pPr>
            <a:r>
              <a:rPr lang="zh-CN" altLang="en-US" b="1" dirty="0" smtClean="0"/>
              <a:t>生理</a:t>
            </a:r>
            <a:endParaRPr lang="en-US" altLang="zh-CN" sz="1800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45"/>
            </a:pPr>
            <a:r>
              <a:rPr lang="zh-CN" altLang="en-US" b="1" dirty="0" smtClean="0"/>
              <a:t>心理</a:t>
            </a:r>
            <a:endParaRPr lang="en-US" altLang="zh-CN" sz="1800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45"/>
            </a:pPr>
            <a:r>
              <a:rPr lang="zh-CN" altLang="en-US" b="1" dirty="0" smtClean="0"/>
              <a:t>困扰</a:t>
            </a:r>
            <a:endParaRPr lang="en-US" altLang="zh-CN" sz="1800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45"/>
            </a:pPr>
            <a:r>
              <a:rPr lang="zh-CN" altLang="en-US" b="1" dirty="0" smtClean="0"/>
              <a:t>随意</a:t>
            </a:r>
            <a:endParaRPr lang="en-US" altLang="zh-CN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45"/>
            </a:pPr>
            <a:r>
              <a:rPr lang="zh-CN" altLang="en-US" b="1" dirty="0" smtClean="0">
                <a:solidFill>
                  <a:srgbClr val="FF0000"/>
                </a:solidFill>
              </a:rPr>
              <a:t>发泄</a:t>
            </a:r>
            <a:endParaRPr lang="en-US" altLang="zh-CN" sz="1800" b="1" dirty="0" smtClean="0">
              <a:solidFill>
                <a:srgbClr val="FF0000"/>
              </a:solidFill>
            </a:endParaRPr>
          </a:p>
        </p:txBody>
      </p:sp>
      <p:sp>
        <p:nvSpPr>
          <p:cNvPr id="983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生词：</a:t>
            </a:r>
          </a:p>
        </p:txBody>
      </p:sp>
      <p:sp>
        <p:nvSpPr>
          <p:cNvPr id="78852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3276600" y="1579563"/>
            <a:ext cx="2447528" cy="49450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53"/>
            </a:pPr>
            <a:r>
              <a:rPr lang="zh-CN" altLang="en-US" b="1" dirty="0" smtClean="0">
                <a:solidFill>
                  <a:srgbClr val="FF0000"/>
                </a:solidFill>
              </a:rPr>
              <a:t>烦躁</a:t>
            </a:r>
            <a:endParaRPr lang="en-US" altLang="zh-CN" sz="1800" b="1" dirty="0" smtClean="0">
              <a:solidFill>
                <a:srgbClr val="FF0000"/>
              </a:solidFill>
            </a:endParaRPr>
          </a:p>
          <a:p>
            <a:pPr marL="514350" lvl="0" indent="-514350" eaLnBrk="1" hangingPunct="1">
              <a:lnSpc>
                <a:spcPct val="120000"/>
              </a:lnSpc>
              <a:buClr>
                <a:srgbClr val="3333CC"/>
              </a:buClr>
              <a:buSzPct val="50000"/>
              <a:buFont typeface="+mj-lt"/>
              <a:buAutoNum type="arabicPeriod" startAt="53"/>
            </a:pPr>
            <a:r>
              <a:rPr lang="zh-CN" altLang="en-US" b="1" dirty="0" smtClean="0"/>
              <a:t>恶劣</a:t>
            </a:r>
            <a:endParaRPr lang="en-US" altLang="zh-CN" sz="1800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53"/>
            </a:pPr>
            <a:r>
              <a:rPr lang="zh-CN" altLang="en-US" b="1" dirty="0" smtClean="0"/>
              <a:t>恶言恶语</a:t>
            </a:r>
            <a:endParaRPr lang="en-US" altLang="zh-CN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53"/>
            </a:pPr>
            <a:r>
              <a:rPr lang="zh-CN" altLang="en-US" b="1" dirty="0" smtClean="0"/>
              <a:t>控制</a:t>
            </a:r>
            <a:endParaRPr lang="en-US" altLang="zh-CN" sz="1800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53"/>
            </a:pPr>
            <a:r>
              <a:rPr lang="zh-CN" altLang="en-US" b="1" dirty="0" smtClean="0"/>
              <a:t>责骂</a:t>
            </a:r>
            <a:endParaRPr lang="en-US" altLang="zh-CN" sz="1800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53"/>
            </a:pPr>
            <a:r>
              <a:rPr lang="zh-CN" altLang="en-US" b="1" dirty="0" smtClean="0"/>
              <a:t>唠叨</a:t>
            </a:r>
            <a:endParaRPr lang="en-US" altLang="zh-CN" sz="1800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53"/>
            </a:pPr>
            <a:r>
              <a:rPr lang="zh-CN" altLang="en-US" b="1" dirty="0" smtClean="0"/>
              <a:t>蛮横</a:t>
            </a:r>
            <a:endParaRPr lang="en-US" altLang="zh-CN" sz="1800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53"/>
            </a:pPr>
            <a:r>
              <a:rPr lang="zh-CN" altLang="en-US" b="1" dirty="0" smtClean="0"/>
              <a:t>无礼</a:t>
            </a:r>
            <a:endParaRPr lang="zh-CN" altLang="en-US" sz="1800" b="1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6804521" y="1579563"/>
            <a:ext cx="1871935" cy="2281237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SzPct val="50000"/>
              <a:buFont typeface="+mj-lt"/>
              <a:buAutoNum type="arabicPeriod" startAt="61"/>
            </a:pPr>
            <a:r>
              <a:rPr lang="zh-CN" altLang="en-US" b="1" dirty="0" smtClean="0"/>
              <a:t>论调</a:t>
            </a:r>
            <a:endParaRPr lang="en-US" altLang="zh-CN" sz="1800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61"/>
            </a:pPr>
            <a:r>
              <a:rPr lang="zh-CN" altLang="en-US" b="1" dirty="0" smtClean="0"/>
              <a:t>前辈</a:t>
            </a:r>
            <a:endParaRPr lang="en-US" altLang="zh-CN" sz="1800" b="1" dirty="0" smtClean="0"/>
          </a:p>
          <a:p>
            <a:pPr marL="514350" indent="-514350" eaLnBrk="1" hangingPunct="1">
              <a:lnSpc>
                <a:spcPct val="120000"/>
              </a:lnSpc>
              <a:buSzPct val="50000"/>
              <a:buFont typeface="Tahoma" pitchFamily="34" charset="0"/>
              <a:buAutoNum type="arabicPeriod" startAt="61"/>
            </a:pPr>
            <a:r>
              <a:rPr lang="zh-CN" altLang="en-US" b="1" dirty="0" smtClean="0"/>
              <a:t>后辈</a:t>
            </a:r>
            <a:endParaRPr lang="en-US" altLang="zh-CN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46131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/>
              <a:t>语法</a:t>
            </a:r>
            <a:r>
              <a:rPr lang="en-US" altLang="zh-CN" b="1" dirty="0" smtClean="0"/>
              <a:t>6</a:t>
            </a:r>
            <a:r>
              <a:rPr lang="zh-CN" altLang="en-US" b="1" dirty="0" smtClean="0"/>
              <a:t>：向来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988841"/>
            <a:ext cx="8820150" cy="1872208"/>
          </a:xfrm>
        </p:spPr>
        <p:txBody>
          <a:bodyPr/>
          <a:lstStyle/>
          <a:p>
            <a:pPr marL="0" indent="0" eaLnBrk="1" hangingPunct="1">
              <a:lnSpc>
                <a:spcPct val="130000"/>
              </a:lnSpc>
              <a:buNone/>
            </a:pPr>
            <a:r>
              <a:rPr lang="en-US" altLang="zh-CN" b="1" dirty="0" smtClean="0"/>
              <a:t>1</a:t>
            </a:r>
            <a:r>
              <a:rPr lang="zh-CN" altLang="en-US" b="1" dirty="0" smtClean="0"/>
              <a:t>、她每天都是六点起床，</a:t>
            </a:r>
            <a:r>
              <a:rPr lang="zh-CN" altLang="en-US" b="1" dirty="0" smtClean="0">
                <a:solidFill>
                  <a:srgbClr val="FF0000"/>
                </a:solidFill>
              </a:rPr>
              <a:t>向来</a:t>
            </a:r>
            <a:r>
              <a:rPr lang="zh-CN" altLang="en-US" b="1" dirty="0" smtClean="0"/>
              <a:t>如此。</a:t>
            </a:r>
          </a:p>
          <a:p>
            <a:pPr marL="0" indent="0" eaLnBrk="1" hangingPunct="1">
              <a:lnSpc>
                <a:spcPct val="130000"/>
              </a:lnSpc>
              <a:buNone/>
            </a:pPr>
            <a:r>
              <a:rPr lang="en-US" altLang="zh-CN" b="1" dirty="0" smtClean="0"/>
              <a:t>2</a:t>
            </a:r>
            <a:r>
              <a:rPr lang="zh-CN" altLang="en-US" b="1" dirty="0" smtClean="0"/>
              <a:t>、这个地方的气候</a:t>
            </a:r>
            <a:r>
              <a:rPr lang="zh-CN" altLang="en-US" b="1" dirty="0" smtClean="0">
                <a:solidFill>
                  <a:srgbClr val="FF0000"/>
                </a:solidFill>
              </a:rPr>
              <a:t>向来</a:t>
            </a:r>
            <a:r>
              <a:rPr lang="zh-CN" altLang="en-US" b="1" dirty="0" smtClean="0"/>
              <a:t>湿润温和，适合种茶。</a:t>
            </a:r>
          </a:p>
        </p:txBody>
      </p:sp>
    </p:spTree>
    <p:extLst>
      <p:ext uri="{BB962C8B-B14F-4D97-AF65-F5344CB8AC3E}">
        <p14:creationId xmlns:p14="http://schemas.microsoft.com/office/powerpoint/2010/main" val="101891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/>
              <a:t>即时练习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205038"/>
            <a:ext cx="8631238" cy="39274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b="1" dirty="0" smtClean="0"/>
              <a:t>◇ </a:t>
            </a:r>
            <a:r>
              <a:rPr lang="zh-CN" altLang="en-US" b="1" dirty="0" smtClean="0"/>
              <a:t>用</a:t>
            </a:r>
            <a:r>
              <a:rPr lang="zh-CN" altLang="en-US" b="1" dirty="0" smtClean="0">
                <a:latin typeface="Arial" pitchFamily="34" charset="0"/>
              </a:rPr>
              <a:t>“</a:t>
            </a:r>
            <a:r>
              <a:rPr lang="zh-CN" altLang="en-US" b="1" dirty="0" smtClean="0"/>
              <a:t>向来</a:t>
            </a:r>
            <a:r>
              <a:rPr lang="zh-CN" altLang="en-US" b="1" dirty="0" smtClean="0">
                <a:latin typeface="Arial" pitchFamily="34" charset="0"/>
              </a:rPr>
              <a:t>”</a:t>
            </a:r>
            <a:r>
              <a:rPr lang="zh-CN" altLang="en-US" b="1" dirty="0" smtClean="0"/>
              <a:t>改说句子：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、他从小到大</a:t>
            </a:r>
            <a:r>
              <a:rPr lang="zh-CN" altLang="en-US" b="1" dirty="0">
                <a:latin typeface="楷体_GB2312" pitchFamily="49" charset="-122"/>
                <a:ea typeface="楷体_GB2312" pitchFamily="49" charset="-122"/>
              </a:rPr>
              <a:t>一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直是个很幽默的人。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、我爸爸一直以来都喜欢抽烟。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、他一直吃得很多，但一点也不胖。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r>
              <a:rPr lang="en-US" altLang="zh-CN" b="1" dirty="0" smtClean="0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b="1" dirty="0" smtClean="0">
                <a:latin typeface="楷体_GB2312" pitchFamily="49" charset="-122"/>
                <a:ea typeface="楷体_GB2312" pitchFamily="49" charset="-122"/>
              </a:rPr>
              <a:t>、小张学习总是很努力，因此成绩一直很好。</a:t>
            </a:r>
          </a:p>
        </p:txBody>
      </p:sp>
    </p:spTree>
    <p:extLst>
      <p:ext uri="{BB962C8B-B14F-4D97-AF65-F5344CB8AC3E}">
        <p14:creationId xmlns:p14="http://schemas.microsoft.com/office/powerpoint/2010/main" val="99758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语法</a:t>
            </a:r>
            <a:r>
              <a:rPr lang="en-US" altLang="zh-CN" b="1" smtClean="0"/>
              <a:t>7</a:t>
            </a:r>
            <a:r>
              <a:rPr lang="zh-CN" altLang="en-US" b="1" smtClean="0"/>
              <a:t>：随即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772816"/>
            <a:ext cx="8820472" cy="3096343"/>
          </a:xfrm>
        </p:spPr>
        <p:txBody>
          <a:bodyPr/>
          <a:lstStyle/>
          <a:p>
            <a:pPr marL="0" indent="0" eaLnBrk="1" hangingPunct="1">
              <a:lnSpc>
                <a:spcPct val="135000"/>
              </a:lnSpc>
              <a:buNone/>
            </a:pPr>
            <a:r>
              <a:rPr lang="en-US" altLang="zh-CN" b="1" dirty="0" smtClean="0"/>
              <a:t>1</a:t>
            </a:r>
            <a:r>
              <a:rPr lang="zh-CN" altLang="en-US" b="1" dirty="0" smtClean="0"/>
              <a:t>、他跟我们说了一声</a:t>
            </a:r>
            <a:r>
              <a:rPr lang="zh-CN" altLang="en-US" b="1" dirty="0" smtClean="0">
                <a:latin typeface="Arial" pitchFamily="34" charset="0"/>
              </a:rPr>
              <a:t>“</a:t>
            </a:r>
            <a:r>
              <a:rPr lang="zh-CN" altLang="en-US" b="1" dirty="0" smtClean="0"/>
              <a:t>再见</a:t>
            </a:r>
            <a:r>
              <a:rPr lang="zh-CN" altLang="en-US" b="1" dirty="0" smtClean="0">
                <a:latin typeface="Arial" pitchFamily="34" charset="0"/>
              </a:rPr>
              <a:t>”</a:t>
            </a:r>
            <a:r>
              <a:rPr lang="zh-CN" altLang="en-US" b="1" dirty="0" smtClean="0"/>
              <a:t>，</a:t>
            </a:r>
            <a:r>
              <a:rPr lang="zh-CN" altLang="en-US" b="1" dirty="0" smtClean="0">
                <a:solidFill>
                  <a:srgbClr val="FF0000"/>
                </a:solidFill>
              </a:rPr>
              <a:t>随即</a:t>
            </a:r>
            <a:r>
              <a:rPr lang="zh-CN" altLang="en-US" b="1" dirty="0" smtClean="0"/>
              <a:t>上车走了。</a:t>
            </a:r>
          </a:p>
          <a:p>
            <a:pPr marL="0" indent="0" eaLnBrk="1" hangingPunct="1">
              <a:lnSpc>
                <a:spcPct val="135000"/>
              </a:lnSpc>
              <a:buNone/>
            </a:pPr>
            <a:r>
              <a:rPr lang="en-US" altLang="zh-CN" b="1" dirty="0" smtClean="0"/>
              <a:t>2</a:t>
            </a:r>
            <a:r>
              <a:rPr lang="zh-CN" altLang="en-US" b="1" dirty="0" smtClean="0"/>
              <a:t>、大学毕业后，他</a:t>
            </a:r>
            <a:r>
              <a:rPr lang="zh-CN" altLang="en-US" b="1" dirty="0" smtClean="0">
                <a:solidFill>
                  <a:srgbClr val="FF0000"/>
                </a:solidFill>
              </a:rPr>
              <a:t>随即</a:t>
            </a:r>
            <a:r>
              <a:rPr lang="zh-CN" altLang="en-US" b="1" dirty="0" smtClean="0"/>
              <a:t>当了一名翻译。</a:t>
            </a:r>
          </a:p>
          <a:p>
            <a:pPr marL="0" indent="0" eaLnBrk="1" hangingPunct="1">
              <a:lnSpc>
                <a:spcPct val="135000"/>
              </a:lnSpc>
              <a:buNone/>
            </a:pPr>
            <a:r>
              <a:rPr lang="en-US" altLang="zh-CN" b="1" dirty="0" smtClean="0"/>
              <a:t>3</a:t>
            </a:r>
            <a:r>
              <a:rPr lang="zh-CN" altLang="en-US" b="1" dirty="0" smtClean="0"/>
              <a:t>、在广州呆了两天，</a:t>
            </a:r>
            <a:r>
              <a:rPr lang="zh-CN" altLang="en-US" b="1" dirty="0" smtClean="0">
                <a:solidFill>
                  <a:srgbClr val="FF0000"/>
                </a:solidFill>
              </a:rPr>
              <a:t>随即</a:t>
            </a:r>
            <a:r>
              <a:rPr lang="zh-CN" altLang="en-US" b="1" dirty="0" smtClean="0"/>
              <a:t>他又去了香港。</a:t>
            </a:r>
            <a:endParaRPr lang="en-US" altLang="zh-CN" b="1" dirty="0" smtClean="0"/>
          </a:p>
          <a:p>
            <a:pPr marL="0" indent="0" eaLnBrk="1" hangingPunct="1">
              <a:lnSpc>
                <a:spcPct val="135000"/>
              </a:lnSpc>
              <a:buNone/>
            </a:pPr>
            <a:r>
              <a:rPr lang="en-US" altLang="zh-CN" b="1" dirty="0" smtClean="0"/>
              <a:t>4</a:t>
            </a:r>
            <a:r>
              <a:rPr lang="zh-CN" altLang="en-US" b="1" dirty="0" smtClean="0"/>
              <a:t>、他看到我，先是一愣，</a:t>
            </a:r>
            <a:r>
              <a:rPr lang="zh-CN" altLang="en-US" b="1" dirty="0" smtClean="0">
                <a:solidFill>
                  <a:srgbClr val="FF0000"/>
                </a:solidFill>
              </a:rPr>
              <a:t>随即</a:t>
            </a:r>
            <a:r>
              <a:rPr lang="zh-CN" altLang="en-US" b="1" dirty="0" smtClean="0"/>
              <a:t>笑了。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059113" y="5360318"/>
            <a:ext cx="2376487" cy="588962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 dirty="0">
                <a:solidFill>
                  <a:srgbClr val="000000"/>
                </a:solidFill>
                <a:ea typeface="楷体_GB2312" pitchFamily="49" charset="-122"/>
              </a:rPr>
              <a:t>A</a:t>
            </a:r>
            <a:r>
              <a:rPr kumimoji="1" lang="zh-CN" altLang="en-US" sz="3200" dirty="0">
                <a:solidFill>
                  <a:srgbClr val="000000"/>
                </a:solidFill>
                <a:ea typeface="楷体_GB2312" pitchFamily="49" charset="-122"/>
              </a:rPr>
              <a:t>，随即</a:t>
            </a:r>
            <a:r>
              <a:rPr kumimoji="1" lang="en-US" altLang="zh-CN" sz="3200" dirty="0">
                <a:solidFill>
                  <a:srgbClr val="000000"/>
                </a:solidFill>
                <a:ea typeface="楷体_GB2312" pitchFamily="49" charset="-122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09561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即时练习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844675"/>
            <a:ext cx="8820150" cy="50133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b="1" dirty="0" smtClean="0"/>
              <a:t>◇ </a:t>
            </a:r>
            <a:r>
              <a:rPr lang="zh-CN" altLang="en-US" b="1" dirty="0" smtClean="0"/>
              <a:t>用</a:t>
            </a:r>
            <a:r>
              <a:rPr lang="zh-CN" altLang="en-US" b="1" dirty="0" smtClean="0">
                <a:latin typeface="Arial" pitchFamily="34" charset="0"/>
              </a:rPr>
              <a:t>“</a:t>
            </a:r>
            <a:r>
              <a:rPr lang="zh-CN" altLang="en-US" b="1" dirty="0" smtClean="0"/>
              <a:t>随即</a:t>
            </a:r>
            <a:r>
              <a:rPr lang="zh-CN" altLang="en-US" b="1" dirty="0" smtClean="0">
                <a:latin typeface="Arial" pitchFamily="34" charset="0"/>
              </a:rPr>
              <a:t>”</a:t>
            </a:r>
            <a:r>
              <a:rPr lang="zh-CN" altLang="en-US" b="1" dirty="0" smtClean="0"/>
              <a:t>完成句子：</a:t>
            </a:r>
          </a:p>
          <a:p>
            <a:pPr marL="0" indent="0" eaLnBrk="1" hangingPunct="1">
              <a:buNone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看到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一辆出租车在他面前停了下来，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0" indent="0" eaLnBrk="1" hangingPunct="1">
              <a:buNone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、他听说这个孩子需要帮助，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0" indent="0" eaLnBrk="1" hangingPunct="1">
              <a:buNone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、他跟我们招了招手，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________________________________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0" indent="0" eaLnBrk="1" hangingPunct="1">
              <a:buNone/>
            </a:pP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、李经理在合同上签字以后，</a:t>
            </a:r>
            <a:r>
              <a:rPr lang="en-US" altLang="zh-CN" sz="2800" b="1" dirty="0" smtClean="0">
                <a:latin typeface="楷体_GB2312" pitchFamily="49" charset="-122"/>
                <a:ea typeface="楷体_GB2312" pitchFamily="49" charset="-122"/>
              </a:rPr>
              <a:t>____________________________</a:t>
            </a:r>
            <a:r>
              <a:rPr lang="zh-CN" altLang="en-US" sz="2800" b="1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87450" y="2852738"/>
            <a:ext cx="4105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 dirty="0">
                <a:solidFill>
                  <a:srgbClr val="3333CC"/>
                </a:solidFill>
                <a:ea typeface="楷体_GB2312" pitchFamily="49" charset="-122"/>
              </a:rPr>
              <a:t>他随即上了车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260723" y="3789363"/>
            <a:ext cx="3743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 dirty="0">
                <a:solidFill>
                  <a:srgbClr val="3333CC"/>
                </a:solidFill>
                <a:ea typeface="楷体_GB2312" pitchFamily="49" charset="-122"/>
              </a:rPr>
              <a:t>随</a:t>
            </a:r>
            <a:r>
              <a:rPr lang="zh-CN" altLang="en-US" sz="2400" b="1" dirty="0" smtClean="0">
                <a:solidFill>
                  <a:srgbClr val="3333CC"/>
                </a:solidFill>
                <a:ea typeface="楷体_GB2312" pitchFamily="49" charset="-122"/>
              </a:rPr>
              <a:t>即送来了一笔钱</a:t>
            </a:r>
            <a:endParaRPr lang="zh-CN" altLang="en-US" sz="2400" b="1" dirty="0">
              <a:solidFill>
                <a:srgbClr val="3333CC"/>
              </a:solidFill>
              <a:ea typeface="楷体_GB2312" pitchFamily="49" charset="-122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258888" y="4724400"/>
            <a:ext cx="4032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 dirty="0">
                <a:solidFill>
                  <a:srgbClr val="3333CC"/>
                </a:solidFill>
                <a:ea typeface="楷体_GB2312" pitchFamily="49" charset="-122"/>
              </a:rPr>
              <a:t>随即</a:t>
            </a:r>
            <a:r>
              <a:rPr lang="zh-CN" altLang="en-US" sz="2400" b="1" dirty="0" smtClean="0">
                <a:solidFill>
                  <a:srgbClr val="3333CC"/>
                </a:solidFill>
                <a:ea typeface="楷体_GB2312" pitchFamily="49" charset="-122"/>
              </a:rPr>
              <a:t>跑了过来</a:t>
            </a:r>
            <a:endParaRPr lang="zh-CN" altLang="en-US" sz="2400" b="1" dirty="0">
              <a:solidFill>
                <a:srgbClr val="3333CC"/>
              </a:solidFill>
              <a:ea typeface="楷体_GB2312" pitchFamily="49" charset="-122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259632" y="5661025"/>
            <a:ext cx="4392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 dirty="0">
                <a:solidFill>
                  <a:srgbClr val="3333CC"/>
                </a:solidFill>
                <a:ea typeface="楷体_GB2312" pitchFamily="49" charset="-122"/>
              </a:rPr>
              <a:t>随</a:t>
            </a:r>
            <a:r>
              <a:rPr lang="zh-CN" altLang="en-US" sz="2400" b="1" dirty="0" smtClean="0">
                <a:solidFill>
                  <a:srgbClr val="3333CC"/>
                </a:solidFill>
                <a:ea typeface="楷体_GB2312" pitchFamily="49" charset="-122"/>
              </a:rPr>
              <a:t>即</a:t>
            </a:r>
            <a:r>
              <a:rPr lang="zh-CN" altLang="en-US" sz="2400" b="1" dirty="0">
                <a:solidFill>
                  <a:srgbClr val="3333CC"/>
                </a:solidFill>
                <a:ea typeface="楷体_GB2312" pitchFamily="49" charset="-122"/>
              </a:rPr>
              <a:t>离</a:t>
            </a:r>
            <a:r>
              <a:rPr lang="zh-CN" altLang="en-US" sz="2400" b="1" dirty="0" smtClean="0">
                <a:solidFill>
                  <a:srgbClr val="3333CC"/>
                </a:solidFill>
                <a:ea typeface="楷体_GB2312" pitchFamily="49" charset="-122"/>
              </a:rPr>
              <a:t>开了办公室</a:t>
            </a:r>
            <a:endParaRPr lang="zh-CN" altLang="en-US" sz="2400" b="1" dirty="0">
              <a:solidFill>
                <a:srgbClr val="3333CC"/>
              </a:solidFill>
              <a:ea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17748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5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6.xml><?xml version="1.0" encoding="utf-8"?>
<a:theme xmlns:a="http://schemas.openxmlformats.org/drawingml/2006/main" name="2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1057765</TotalTime>
  <Words>950</Words>
  <Application>Microsoft Office PowerPoint</Application>
  <PresentationFormat>On-screen Show (4:3)</PresentationFormat>
  <Paragraphs>105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26</vt:i4>
      </vt:variant>
      <vt:variant>
        <vt:lpstr>Slide Titles</vt:lpstr>
      </vt:variant>
      <vt:variant>
        <vt:i4>12</vt:i4>
      </vt:variant>
    </vt:vector>
  </HeadingPairs>
  <TitlesOfParts>
    <vt:vector size="38" baseType="lpstr">
      <vt:lpstr>21_Blends</vt:lpstr>
      <vt:lpstr>1_Blends</vt:lpstr>
      <vt:lpstr>Blends</vt:lpstr>
      <vt:lpstr>2_Blends</vt:lpstr>
      <vt:lpstr>3_Blends</vt:lpstr>
      <vt:lpstr>9_Blends</vt:lpstr>
      <vt:lpstr>4_Blends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5_Blends</vt:lpstr>
      <vt:lpstr>6_Blends</vt:lpstr>
      <vt:lpstr>15_Blends</vt:lpstr>
      <vt:lpstr>16_Blends</vt:lpstr>
      <vt:lpstr>18_Blends</vt:lpstr>
      <vt:lpstr>17_Blends</vt:lpstr>
      <vt:lpstr>19_Blends</vt:lpstr>
      <vt:lpstr>20_Blends</vt:lpstr>
      <vt:lpstr>28_Blends</vt:lpstr>
      <vt:lpstr>24_Blends</vt:lpstr>
      <vt:lpstr>22_Blends</vt:lpstr>
      <vt:lpstr>23_Blends</vt:lpstr>
      <vt:lpstr>PowerPoint Presentation</vt:lpstr>
      <vt:lpstr>充满</vt:lpstr>
      <vt:lpstr>发泄</vt:lpstr>
      <vt:lpstr>词语搭配和扩展    烦躁</vt:lpstr>
      <vt:lpstr>生词：</vt:lpstr>
      <vt:lpstr>语法6：向来</vt:lpstr>
      <vt:lpstr>即时练习</vt:lpstr>
      <vt:lpstr>语法7：随即</vt:lpstr>
      <vt:lpstr>即时练习</vt:lpstr>
      <vt:lpstr>语法8：甚至</vt:lpstr>
      <vt:lpstr>即时练习</vt:lpstr>
      <vt:lpstr>小结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第四课</dc:title>
  <dc:creator>雨林木风</dc:creator>
  <cp:lastModifiedBy>N</cp:lastModifiedBy>
  <cp:revision>146</cp:revision>
  <dcterms:created xsi:type="dcterms:W3CDTF">2011-08-13T07:03:04Z</dcterms:created>
  <dcterms:modified xsi:type="dcterms:W3CDTF">2014-11-28T06:24:58Z</dcterms:modified>
</cp:coreProperties>
</file>