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3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24BAA-A964-4A18-B181-1A685A45DE78}" type="datetimeFigureOut">
              <a:rPr lang="tr-TR" smtClean="0"/>
              <a:pPr/>
              <a:t>15.09.2018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98CA4-92FA-4A5A-8F06-AA418A7F197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HLK122</a:t>
            </a:r>
            <a:br>
              <a:rPr lang="tr-TR" b="1" dirty="0" smtClean="0"/>
            </a:br>
            <a:r>
              <a:rPr lang="tr-TR" b="1" dirty="0" smtClean="0"/>
              <a:t> İNSANLIK VE KÜLTÜR TARİHİ</a:t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sz="2200" b="1" dirty="0" smtClean="0"/>
              <a:t>HASAN MÜNÜSOĞLU</a:t>
            </a:r>
            <a:br>
              <a:rPr lang="tr-TR" sz="2200" b="1" dirty="0" smtClean="0"/>
            </a:br>
            <a:r>
              <a:rPr lang="tr-TR" sz="2200" b="1" dirty="0" smtClean="0"/>
              <a:t>HALKBİLİM BÖLÜMÜ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z="1400" dirty="0" smtClean="0">
                <a:solidFill>
                  <a:srgbClr val="000000"/>
                </a:solidFill>
                <a:latin typeface="Calibri" pitchFamily="34" charset="0"/>
                <a:ea typeface="Times New Roman"/>
                <a:cs typeface="Calibri" pitchFamily="34" charset="0"/>
              </a:rPr>
              <a:t>Dersin tanıtımı</a:t>
            </a:r>
            <a:endParaRPr lang="tr-TR" sz="1800" dirty="0">
              <a:latin typeface="Calibri" pitchFamily="34" charset="0"/>
              <a:ea typeface="Calibri"/>
              <a:cs typeface="Calibri" pitchFamily="34" charset="0"/>
            </a:endParaRPr>
          </a:p>
          <a:p>
            <a:endParaRPr lang="tr-TR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 smtClean="0"/>
              <a:t>Dersin Tanıtımı</a:t>
            </a:r>
            <a:r>
              <a:rPr lang="tr-TR" b="1" i="1" dirty="0"/>
              <a:t/>
            </a:r>
            <a:br>
              <a:rPr lang="tr-TR" b="1" i="1" dirty="0"/>
            </a:br>
            <a:endParaRPr lang="tr-TR" b="1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bilim olarak antropoloji insanı nasıl ele alır?</a:t>
            </a:r>
          </a:p>
          <a:p>
            <a:r>
              <a:rPr lang="tr-TR" dirty="0" smtClean="0"/>
              <a:t>İnsanlık tarihini nasıl </a:t>
            </a:r>
            <a:r>
              <a:rPr lang="tr-TR" dirty="0" smtClean="0"/>
              <a:t>incelemek gerekir</a:t>
            </a:r>
            <a:r>
              <a:rPr lang="tr-TR" dirty="0" smtClean="0"/>
              <a:t>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Antropoloji insanı temelde doğanın bir parçası olarak ele alır. </a:t>
            </a:r>
          </a:p>
          <a:p>
            <a:r>
              <a:rPr lang="tr-TR" dirty="0" smtClean="0"/>
              <a:t>Dolayısıyla teorik olarak günümüz antropolojisi insan ile doğa arasında insan lehine bir hiyerarşi kurmaz.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Antropolojinin </a:t>
            </a:r>
            <a:r>
              <a:rPr lang="tr-TR" dirty="0" smtClean="0"/>
              <a:t>bütüncül yaklaşımı nedir?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Antropoloji, diğer disiplinlerden farklı olarak hem doğa bilimlerini hem de sosyal-beşeri bilimleri kapsayan mahiyete sahiptir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Antropolojik açıdan insanın kültür tarihi biyolojik evriminden bağımsız değildir</a:t>
            </a:r>
            <a:r>
              <a:rPr lang="tr-TR" dirty="0" smtClean="0"/>
              <a:t>. Bu yüzden insanlık tarihini insanın biyolojik evrimi ile bu süreçte kazanılan fiziksel özelliklerin kültürel değişime etkisi birlikte ele alınmaktadır.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Ders dönemi süresince işlenecek konular:</a:t>
            </a:r>
          </a:p>
          <a:p>
            <a:pPr>
              <a:buFontTx/>
              <a:buChar char="-"/>
            </a:pPr>
            <a:r>
              <a:rPr lang="tr-TR" dirty="0" smtClean="0"/>
              <a:t>Kuramsal </a:t>
            </a:r>
            <a:r>
              <a:rPr lang="tr-TR" dirty="0" smtClean="0"/>
              <a:t>olarak Evrim ve </a:t>
            </a:r>
            <a:r>
              <a:rPr lang="tr-TR" dirty="0" smtClean="0"/>
              <a:t>Evrimcilik</a:t>
            </a:r>
          </a:p>
          <a:p>
            <a:pPr>
              <a:buFontTx/>
              <a:buChar char="-"/>
            </a:pPr>
            <a:r>
              <a:rPr lang="tr-TR" dirty="0" smtClean="0"/>
              <a:t>İnsanın biyolojik evrimi ve soyut düşünebilme </a:t>
            </a:r>
            <a:r>
              <a:rPr lang="tr-TR" dirty="0" smtClean="0"/>
              <a:t>yetisi</a:t>
            </a:r>
          </a:p>
          <a:p>
            <a:pPr>
              <a:buFontTx/>
              <a:buChar char="-"/>
            </a:pPr>
            <a:r>
              <a:rPr lang="tr-TR" dirty="0" smtClean="0"/>
              <a:t>Dilin, Konuşmanın ve Yazmanın </a:t>
            </a:r>
            <a:r>
              <a:rPr lang="tr-TR" dirty="0" smtClean="0"/>
              <a:t>Tarihi</a:t>
            </a:r>
          </a:p>
          <a:p>
            <a:pPr>
              <a:buFontTx/>
              <a:buChar char="-"/>
            </a:pPr>
            <a:r>
              <a:rPr lang="tr-TR" dirty="0" smtClean="0"/>
              <a:t>İnsanın inanç </a:t>
            </a:r>
            <a:r>
              <a:rPr lang="tr-TR" dirty="0" smtClean="0"/>
              <a:t>tarihi</a:t>
            </a:r>
          </a:p>
          <a:p>
            <a:pPr>
              <a:buFontTx/>
              <a:buChar char="-"/>
            </a:pPr>
            <a:r>
              <a:rPr lang="tr-TR" dirty="0" smtClean="0"/>
              <a:t>Ekonominin, Ticaretin ve Paranın Tarihi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effectLst>
            <a:reflection blurRad="6350" stA="50000" endA="300" endPos="55000" dir="5400000" sy="-100000" algn="bl" rotWithShape="0"/>
          </a:effectLst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>
              <a:buFontTx/>
              <a:buChar char="-"/>
            </a:pPr>
            <a:r>
              <a:rPr lang="tr-TR" dirty="0" smtClean="0"/>
              <a:t>Barınmanın ve Yerleşimlerin Tarihi</a:t>
            </a:r>
          </a:p>
          <a:p>
            <a:pPr>
              <a:buFontTx/>
              <a:buChar char="-"/>
            </a:pPr>
            <a:r>
              <a:rPr lang="tr-TR" dirty="0" smtClean="0"/>
              <a:t>Teknolojinin ve Bilimin </a:t>
            </a:r>
            <a:r>
              <a:rPr lang="tr-TR" dirty="0" smtClean="0"/>
              <a:t>Tarihi</a:t>
            </a:r>
          </a:p>
          <a:p>
            <a:pPr>
              <a:buFontTx/>
              <a:buChar char="-"/>
            </a:pPr>
            <a:r>
              <a:rPr lang="tr-TR" dirty="0" smtClean="0"/>
              <a:t>Siyasetin </a:t>
            </a:r>
            <a:r>
              <a:rPr lang="tr-TR" dirty="0" smtClean="0"/>
              <a:t>tarihi</a:t>
            </a:r>
          </a:p>
          <a:p>
            <a:pPr>
              <a:buFontTx/>
              <a:buChar char="-"/>
            </a:pPr>
            <a:r>
              <a:rPr lang="tr-TR" dirty="0" smtClean="0"/>
              <a:t>Beslenmenin </a:t>
            </a:r>
            <a:r>
              <a:rPr lang="tr-TR" dirty="0" smtClean="0"/>
              <a:t>Tarihi</a:t>
            </a:r>
          </a:p>
          <a:p>
            <a:pPr>
              <a:buFontTx/>
              <a:buChar char="-"/>
            </a:pPr>
            <a:r>
              <a:rPr lang="tr-TR" dirty="0" smtClean="0"/>
              <a:t>Zamanın ve Takvimin Tarihi</a:t>
            </a:r>
          </a:p>
          <a:p>
            <a:pPr>
              <a:buFontTx/>
              <a:buChar char="-"/>
            </a:pPr>
            <a:r>
              <a:rPr lang="tr-TR" dirty="0" smtClean="0"/>
              <a:t>Estetik anlayışının tarihi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150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HLK122  İNSANLIK VE KÜLTÜR TARİHİ  HASAN MÜNÜSOĞLU HALKBİLİM BÖLÜMÜ </vt:lpstr>
      <vt:lpstr>Dersin Tanıtımı </vt:lpstr>
      <vt:lpstr>Slayt 3</vt:lpstr>
      <vt:lpstr>Slayt 4</vt:lpstr>
      <vt:lpstr> 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syncretic</dc:creator>
  <cp:lastModifiedBy>syncretic</cp:lastModifiedBy>
  <cp:revision>25</cp:revision>
  <dcterms:created xsi:type="dcterms:W3CDTF">2018-09-12T04:07:51Z</dcterms:created>
  <dcterms:modified xsi:type="dcterms:W3CDTF">2018-09-15T14:47:43Z</dcterms:modified>
</cp:coreProperties>
</file>