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1" r:id="rId2"/>
    <p:sldMasterId id="2147483662" r:id="rId3"/>
  </p:sldMasterIdLst>
  <p:sldIdLst>
    <p:sldId id="281" r:id="rId4"/>
    <p:sldId id="278" r:id="rId5"/>
    <p:sldId id="286" r:id="rId6"/>
    <p:sldId id="287" r:id="rId7"/>
    <p:sldId id="276" r:id="rId8"/>
    <p:sldId id="277" r:id="rId9"/>
    <p:sldId id="288" r:id="rId10"/>
    <p:sldId id="256" r:id="rId11"/>
    <p:sldId id="289" r:id="rId12"/>
    <p:sldId id="257" r:id="rId13"/>
    <p:sldId id="258" r:id="rId14"/>
    <p:sldId id="290" r:id="rId15"/>
    <p:sldId id="291" r:id="rId16"/>
    <p:sldId id="259" r:id="rId17"/>
    <p:sldId id="292" r:id="rId18"/>
    <p:sldId id="294" r:id="rId19"/>
    <p:sldId id="260" r:id="rId20"/>
    <p:sldId id="29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P93F7dFAoTFYItSszJaQFA==" hashData="Y7fqlRFW+g89izYdECBYsXFrNochSRiynZC9qohe/jfC2uoxeU4J7jlIOj8jPNB/xXmV3odNQcX7ZMbjQrhW+Q=="/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FF00"/>
    <a:srgbClr val="2D2D49"/>
    <a:srgbClr val="2C4A36"/>
    <a:srgbClr val="483B2E"/>
    <a:srgbClr val="5C4B3A"/>
    <a:srgbClr val="5C423A"/>
    <a:srgbClr val="5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9822" autoAdjust="0"/>
    <p:restoredTop sz="94660"/>
  </p:normalViewPr>
  <p:slideViewPr>
    <p:cSldViewPr snapToGrid="0" showGuides="1">
      <p:cViewPr varScale="1">
        <p:scale>
          <a:sx n="125" d="100"/>
          <a:sy n="125" d="100"/>
        </p:scale>
        <p:origin x="1446" y="108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1579F-07BF-4878-A6C4-55AABBF6316B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FBF54-5A6F-4C36-B904-9B9DCD72CD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19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BC3A2-3F74-4781-AD5F-D877249C374A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32309-FAB9-4711-8F87-02A151E901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62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C6251-FCD7-445B-8333-294085059ECB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146B4-A479-4BC8-B5C1-A489D07B85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294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CC0BB-5FB2-4C2E-9D65-9F5E64C129E7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7F177-CF31-4CF7-8399-ABDFF3A60B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570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0C690-F520-4B32-95E5-979C1E3682DC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3AF74-24AF-4581-BEA4-0BE0CA2184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907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DC08E-02E9-4C7B-B127-456B08FCFCEE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E62B3-AF21-4465-8379-E5B7828B3F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633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8C2F7-8E23-49D8-85D8-7035B43C6FF9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8D0BA-CE54-424B-8981-7E0632C687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231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0BEE5-B50A-4C24-AD2D-0D195693EA91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0912F-5228-4A68-8FFB-6124077AA5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6326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853C-5590-4060-BFBC-BAD4A863E9DF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05B3-5C62-4205-BEEF-CDA77D6668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3412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ECC5E-CE5F-4478-B41B-B1CC74BDAC09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3340E-2B50-4BB1-AA98-FEDD374661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671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0C2DD-9DF8-493D-8F49-146DD42680AF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99DA6-4C54-4F19-BF90-6B23292B28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50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9CB66-DBF2-43A1-8694-26B3486FA99A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5F595-86DE-4395-B6D4-E57793B8F1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376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68E0A-9547-4DCD-B4A3-25BCDAF35CBB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32C6A-F4FD-4366-BE56-D9DE220F38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563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C08D9-9D00-4AF2-AC5E-AF04D4362A95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9E7A3-E79A-4F18-84EB-C9897E3F9D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5708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95F81-B864-4274-9FCF-A06221D4BB7F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52447-274C-485D-83C3-A53AC0E004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416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1B891-A422-46B2-9AE2-A4B67D338889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F8B66-0785-4826-8215-922AAEFF96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65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3EA58-D0F9-462D-A6D0-5C32C2D61280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E9492-5351-4CC9-937C-598CB7DB2B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8236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B1583-068B-4E4B-82CA-B2181D667975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39AAD-6F6D-465E-9E22-7976CAB811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2928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347D7-0461-440F-8228-0CCE12E0DCB7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424E9-76ED-4141-A14D-DB16084B2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1133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34BD1-26B8-4D3E-AA42-6E604D49BEC7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96A81-5439-4A20-8DDB-81C5C60AAD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5094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3C3FF-384A-42FE-A112-AE33C22896E2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16641-2294-4E42-8377-8752E762E5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7585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302A0-7704-4F4B-ACB6-A5E4F15A290A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D6411-D786-4DC6-93E3-956E07F455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60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FA96C-0A56-4FF7-AEFE-CC78DF87348F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960B8-4087-439C-9FDB-1EF3E8BB8E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6313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AA944-C903-4DB4-B504-85C86F38FD97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9C0F9-1531-4D8B-B031-373FD146FD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6416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B6D05-B985-4BF1-94F2-CEB94FD85147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80AB4-4635-42DF-95C0-AC77EC8DCA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3857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DA7C-075C-4F9A-BA92-66419845B17E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64316-0D06-444F-880D-916BAF3BA2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512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2207C-1EBB-48E5-890F-2A48B44E5B92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251D4-1C35-4245-B9E4-97F4E72740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04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A7DB-AC13-4386-9B44-C3493DE02C2D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6FF73-042A-44B9-801D-1CA4F2E88F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95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E26F8-E9B2-4C6C-8DE3-8D8FAA91EAAA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26ADA-FBCF-4359-92B0-1A985AD3C5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03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31789-565F-4896-BEB4-DD4B0E1D8F7E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F5D8F-8BEE-4A58-951F-486ACA2ADE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06697-D50F-4D3B-877F-F4752945ADAF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595-7C8E-4E1E-8F84-6FA472C05F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536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598BC-EC7E-409C-ADC1-E877C2EEE371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C0D83-BA9A-4BDA-BCBF-554A82B8DB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8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3075F-0F5D-4B9B-9D36-42E64EFF9FF2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1ED18-D14E-44AE-AFD8-4926C7D1A2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6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EF3BA5-45D3-4F07-8260-9C6F58F4811E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C5FAE5-7833-4660-9EE7-C97A65CA45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1F133F-B5DC-47DA-A198-42C3122875C1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648618-F73D-46CA-9646-70E7A8BE2F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0A33C7-D3E9-4DD6-90A1-0434FF279F31}" type="datetimeFigureOut">
              <a:rPr lang="en-GB"/>
              <a:pPr>
                <a:defRPr/>
              </a:pPr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51457C-F5EF-42E6-844F-4C2400267D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965200" y="1525588"/>
            <a:ext cx="7169150" cy="32972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216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3600" b="1">
                <a:solidFill>
                  <a:srgbClr val="66CCFF"/>
                </a:solidFill>
                <a:latin typeface="Arial" panose="020B0604020202020204" pitchFamily="34" charset="0"/>
              </a:rPr>
              <a:t>Basic Pharmacology of Drugs Used in Respiratory System Disorders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tr-TR" altLang="en-US" sz="3600" b="1">
              <a:solidFill>
                <a:srgbClr val="66CCFF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800" i="1">
                <a:solidFill>
                  <a:srgbClr val="66CCFF"/>
                </a:solidFill>
                <a:latin typeface="Arial" panose="020B0604020202020204" pitchFamily="34" charset="0"/>
              </a:rPr>
              <a:t>Ankara University Faculty of Medicine, Pharmacology Department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 i="1">
                <a:solidFill>
                  <a:srgbClr val="66CCFF"/>
                </a:solidFill>
                <a:latin typeface="Arial" panose="020B0604020202020204" pitchFamily="34" charset="0"/>
              </a:rPr>
              <a:t>Ongun Onaran</a:t>
            </a:r>
            <a:endParaRPr lang="en-US" altLang="en-US" sz="1400" i="1">
              <a:solidFill>
                <a:srgbClr val="66CC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936625" y="1435100"/>
            <a:ext cx="7858125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14400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5400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145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17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89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61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33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05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clearance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Enzyme induction (mainly CYP1A2) by co</a:t>
            </a:r>
            <a:r>
              <a:rPr lang="tr-TR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administered drugs (e.g.,</a:t>
            </a:r>
            <a:r>
              <a:rPr lang="tr-TR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rifampicin, barbiturates, ethanol)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Smoking (tobacco, marijuana) via CYP1A2 induction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High-protein, low-carbohydrate diet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Barbecued meat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Childhood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 clearance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CYP inhibition (cimetidine, erythromycin, ciprofloxacin,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allopurinol, fluvoxamine, zileuton, zafirlukast)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Congestive heart failure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Liver disease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Pneumonia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Viral infection and vaccination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High-carbohydrate diet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age</a:t>
            </a:r>
          </a:p>
        </p:txBody>
      </p:sp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1211263" y="368300"/>
            <a:ext cx="6877050" cy="65405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Factors affecting</a:t>
            </a:r>
            <a:r>
              <a:rPr lang="tr-TR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elimination of theophylline </a:t>
            </a:r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4649788" y="6315075"/>
            <a:ext cx="444182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Reproduced from </a:t>
            </a:r>
            <a:r>
              <a:rPr lang="en-US" altLang="en-US" sz="900" i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Goodman &amp; Gilman’s The Pharmacological basis of therapeutics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Edition, Mc</a:t>
            </a:r>
            <a:r>
              <a:rPr lang="tr-TR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Graw</a:t>
            </a:r>
            <a:r>
              <a:rPr lang="tr-TR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130300" y="2413000"/>
            <a:ext cx="73453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Nausea and vomiting </a:t>
            </a:r>
            <a:r>
              <a:rPr lang="tr-TR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PDE4 inhibition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Headaches </a:t>
            </a:r>
            <a:r>
              <a:rPr lang="tr-TR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PDE4 inhibition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Gastric discomfort </a:t>
            </a:r>
            <a:r>
              <a:rPr lang="tr-TR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PDE4 inhibition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Diuresis </a:t>
            </a:r>
            <a:r>
              <a:rPr lang="tr-TR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altLang="en-US" sz="1600" baseline="-140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receptor antagonism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Behavioral disturbance </a:t>
            </a:r>
            <a:r>
              <a:rPr lang="tr-TR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Unknown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arrhythmias </a:t>
            </a:r>
            <a:r>
              <a:rPr lang="tr-TR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PDE3 inhibition, A</a:t>
            </a:r>
            <a:r>
              <a:rPr lang="en-US" altLang="en-US" sz="1600" baseline="-140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receptor</a:t>
            </a:r>
            <a:r>
              <a:rPr lang="tr-TR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antago</a:t>
            </a:r>
            <a:r>
              <a:rPr lang="en-GB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nism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Epileptic seizures </a:t>
            </a:r>
            <a:r>
              <a:rPr lang="tr-TR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altLang="en-US" sz="1600" baseline="-140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receptor antagonism</a:t>
            </a:r>
            <a:r>
              <a:rPr lang="tr-TR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high concentrations</a:t>
            </a:r>
            <a:r>
              <a:rPr lang="tr-TR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Sleep disorders	</a:t>
            </a:r>
            <a:r>
              <a:rPr lang="en-US" altLang="en-US" sz="160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nervous system stimulation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1189038" y="1174750"/>
            <a:ext cx="6877050" cy="65405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 effects of</a:t>
            </a:r>
            <a:r>
              <a:rPr lang="tr-TR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methyxantines</a:t>
            </a: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1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(PDE inhibitors)</a:t>
            </a:r>
            <a:endParaRPr lang="en-US" altLang="en-US" sz="18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4649788" y="6315075"/>
            <a:ext cx="444182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Reproduced from </a:t>
            </a:r>
            <a:r>
              <a:rPr lang="en-US" altLang="en-US" sz="900" i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Goodman &amp; Gilman’s The Pharmacological basis of therapeutics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Edition, Mc</a:t>
            </a:r>
            <a:r>
              <a:rPr lang="tr-TR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Graw</a:t>
            </a:r>
            <a:r>
              <a:rPr lang="tr-TR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483B2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</a:rPr>
              <a:t>Bronchodilators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FFFF"/>
                </a:solidFill>
                <a:latin typeface="Arial" panose="020B0604020202020204" pitchFamily="34" charset="0"/>
              </a:rPr>
              <a:t>Antimuscarinics</a:t>
            </a:r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178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Diameters of small bronchi are controlled by circular smooth muscle tonus.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Stimulation of sensory receptors by irritants in the airway triggers a neural reflex mediated by acetylcholine at the bronchi (Slide 12) that results in bronchoconstriction 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Acetylcholine muscarinic receptor antagonists are believed to block this neurogenic bronchoconstriction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In addition, these antagonists reduce mucus secretion that is also stimulated by acetylcholine</a:t>
            </a:r>
          </a:p>
        </p:txBody>
      </p:sp>
      <p:sp>
        <p:nvSpPr>
          <p:cNvPr id="22532" name="Rectangle 1"/>
          <p:cNvSpPr>
            <a:spLocks noChangeArrowheads="1"/>
          </p:cNvSpPr>
          <p:nvPr/>
        </p:nvSpPr>
        <p:spPr bwMode="auto">
          <a:xfrm>
            <a:off x="415925" y="3676650"/>
            <a:ext cx="8475663" cy="20939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Ipratropium Bromide &amp; Tiotropium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are the two antagonists used for this purpose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Unlike atropine, they are poorly absorbed from the site of administration, they don’t cross blood-brain barrier and don’t inhibit ciliar clearance in the airway. Hence, they produce relatively less side effects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They are more effective in COPD than in asthma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They may reduce the need for bronchodilators, or frequency of the attacks in asthma, but they are never used as monotherapy in asthma</a:t>
            </a:r>
          </a:p>
        </p:txBody>
      </p:sp>
      <p:sp>
        <p:nvSpPr>
          <p:cNvPr id="22533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i="1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Main route of administration is inhalation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D2D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</a:rPr>
              <a:t>Corticosteroids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FFFF"/>
                </a:solidFill>
                <a:latin typeface="Arial" panose="020B0604020202020204" pitchFamily="34" charset="0"/>
              </a:rPr>
              <a:t>Anti inflammation</a:t>
            </a:r>
          </a:p>
        </p:txBody>
      </p:sp>
      <p:sp>
        <p:nvSpPr>
          <p:cNvPr id="23555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Asthma (as well as COPD) is a chronic inflammatory disease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Corticosteroids are strong and wide spectrum anti inlammatory agents (please refer to the corticosteroid courses for their mechanism of anti inlfamatory and immune modulatory actions)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Introduction of </a:t>
            </a:r>
            <a:r>
              <a:rPr lang="en-US" altLang="en-US" sz="1400" i="1" u="sng">
                <a:solidFill>
                  <a:srgbClr val="FFFFCC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nhaled </a:t>
            </a:r>
            <a:r>
              <a:rPr lang="en-US" altLang="en-US" sz="1400" i="1" u="sng">
                <a:solidFill>
                  <a:srgbClr val="FFFFCC"/>
                </a:solidFill>
                <a:latin typeface="Arial" panose="020B0604020202020204" pitchFamily="34" charset="0"/>
              </a:rPr>
              <a:t>C</a:t>
            </a: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ortico</a:t>
            </a:r>
            <a:r>
              <a:rPr lang="en-US" altLang="en-US" sz="1400" i="1" u="sng">
                <a:solidFill>
                  <a:srgbClr val="FFFFCC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teroids (ICS) in 1970’s revolutionized treatment of chronic asthma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ICSs are much less effective in COPD than Asthma. ICSs should only be used in severe cases of COPD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Systemic corticosteroid are used in other pulmonary diseases such as sarcoidosis, interstitial lung diseases or pulmonary eosinophilic syndromes </a:t>
            </a:r>
          </a:p>
        </p:txBody>
      </p:sp>
      <p:sp>
        <p:nvSpPr>
          <p:cNvPr id="23556" name="Rectangle 1"/>
          <p:cNvSpPr>
            <a:spLocks noChangeArrowheads="1"/>
          </p:cNvSpPr>
          <p:nvPr/>
        </p:nvSpPr>
        <p:spPr bwMode="auto">
          <a:xfrm>
            <a:off x="587375" y="4324350"/>
            <a:ext cx="8091488" cy="23733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Prednisone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and </a:t>
            </a: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Methylprednisolone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are two examples of steroids that are administered systemically, when needed.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Among many others, </a:t>
            </a: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Beclamethasone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is the prototypical steroid used locally (ICS) in asthma treatment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Although do not have any direct effect on smooth muscle contraction, ICSs considerably reduce bronchial hypersensitivity and hence, reduce the need for bronchodilators in chronic asthma.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endParaRPr lang="en-US" altLang="en-US" sz="140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1447800" y="1781175"/>
            <a:ext cx="6280150" cy="399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14400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5400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145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17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89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61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33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05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000" b="1">
                <a:solidFill>
                  <a:srgbClr val="FFFFCC"/>
                </a:solidFill>
                <a:latin typeface="Arial" panose="020B0604020202020204" pitchFamily="34" charset="0"/>
              </a:rPr>
              <a:t>Local side effects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Dysphonia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Oropharyngeal candidiasis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Cough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en-US" sz="2000" b="1">
                <a:solidFill>
                  <a:srgbClr val="FFFFCC"/>
                </a:solidFill>
                <a:latin typeface="Arial" panose="020B0604020202020204" pitchFamily="34" charset="0"/>
              </a:rPr>
              <a:t>Systemic side effects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Adrenal suppression and insufficiency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Growth suppression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Bruising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Osteoporosis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Cataracts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Glaucoma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Metabolic abnormalities (glucose, insulin, triglycerides)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Psychiatric disturbances (euphoria, depression)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GB" altLang="en-US" sz="1800">
                <a:solidFill>
                  <a:srgbClr val="FFFFCC"/>
                </a:solidFill>
                <a:latin typeface="Arial" panose="020B0604020202020204" pitchFamily="34" charset="0"/>
              </a:rPr>
              <a:t>Pneumonia</a:t>
            </a:r>
          </a:p>
        </p:txBody>
      </p:sp>
      <p:sp>
        <p:nvSpPr>
          <p:cNvPr id="24579" name="TextBox 2"/>
          <p:cNvSpPr txBox="1">
            <a:spLocks noChangeArrowheads="1"/>
          </p:cNvSpPr>
          <p:nvPr/>
        </p:nvSpPr>
        <p:spPr bwMode="auto">
          <a:xfrm>
            <a:off x="4649788" y="6315075"/>
            <a:ext cx="444182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Reproduced from </a:t>
            </a:r>
            <a:r>
              <a:rPr lang="en-US" altLang="en-US" sz="900" i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Goodman &amp; Gilman’s The Pharmacological basis of therapeutics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Edition, Mc</a:t>
            </a:r>
            <a:r>
              <a:rPr lang="tr-TR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Graw</a:t>
            </a:r>
            <a:r>
              <a:rPr lang="tr-TR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</a:t>
            </a: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1211263" y="827088"/>
            <a:ext cx="6877050" cy="65405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 effects of</a:t>
            </a:r>
            <a:r>
              <a:rPr lang="tr-TR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inhaled</a:t>
            </a:r>
            <a:r>
              <a:rPr lang="tr-TR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corticosteroids (ICS)</a:t>
            </a:r>
            <a:endParaRPr lang="en-US" altLang="en-US" sz="2400" b="1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D2D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</a:rPr>
              <a:t>Cromones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FFFF"/>
                </a:solidFill>
                <a:latin typeface="Arial" panose="020B0604020202020204" pitchFamily="34" charset="0"/>
              </a:rPr>
              <a:t>Anti inflammation by mast cell stabilization</a:t>
            </a:r>
          </a:p>
        </p:txBody>
      </p:sp>
      <p:sp>
        <p:nvSpPr>
          <p:cNvPr id="25603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Asthma is a chronic inflammatory -and mostly allergic- disease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Cromones act by inhibiting mast cell degranulation (see slide 11 for the involvement of mast cells in asthma)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Nevertheless, cromones are not as effective as ICSs in asthma treatment.  </a:t>
            </a:r>
          </a:p>
        </p:txBody>
      </p:sp>
      <p:sp>
        <p:nvSpPr>
          <p:cNvPr id="25604" name="Rectangle 1"/>
          <p:cNvSpPr>
            <a:spLocks noChangeArrowheads="1"/>
          </p:cNvSpPr>
          <p:nvPr/>
        </p:nvSpPr>
        <p:spPr bwMode="auto">
          <a:xfrm>
            <a:off x="631825" y="3516313"/>
            <a:ext cx="7643813" cy="18351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Cromolyn Sodium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and </a:t>
            </a:r>
            <a:r>
              <a:rPr lang="en-US" altLang="en-US" sz="1600" b="1">
                <a:solidFill>
                  <a:srgbClr val="00FF00"/>
                </a:solidFill>
                <a:latin typeface="Arial" panose="020B0604020202020204" pitchFamily="34" charset="0"/>
              </a:rPr>
              <a:t>Nedocromil 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are the only two cromones in clinical use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Although they are slowly getting obsolete in asthma treatment, they may reduce the need for bronchodilators in asthma.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Their low toxicity is an advantage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They are more effective in allergic rhinoconjunctivitis than asthma</a:t>
            </a:r>
          </a:p>
        </p:txBody>
      </p:sp>
      <p:sp>
        <p:nvSpPr>
          <p:cNvPr id="25605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b="1" i="1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Route of administration is local (inhalation or topical in case of conjunctivitis)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D2D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</a:rPr>
              <a:t>Leukotriene Pathway Inhibitors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FFFF"/>
                </a:solidFill>
                <a:latin typeface="Arial" panose="020B0604020202020204" pitchFamily="34" charset="0"/>
              </a:rPr>
              <a:t>Anti inflammation</a:t>
            </a:r>
          </a:p>
        </p:txBody>
      </p:sp>
      <p:sp>
        <p:nvSpPr>
          <p:cNvPr id="26627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230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Asthma is a chronic inflammatory -and mostly allergic- disease (see slide 11)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5-lipoxygenase (synthesizing cys-leukotrienes from arachidonic acid) is expressed in eosinophils, basophils, mast cells, among other inflammatory cells.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LTB4 is a neutrophil chemoattractant, whereas LTC4 and LTD4 lead to strong bronchoconstriction, mucosal edema and mucus secretion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Thus, LT inhibition is expected to have some beneficial effects in asthma. Nevertheless, it turns out that these inhibitors are not as effective as ICSs in asthma treatment</a:t>
            </a:r>
          </a:p>
        </p:txBody>
      </p:sp>
      <p:sp>
        <p:nvSpPr>
          <p:cNvPr id="26628" name="Rectangle 1"/>
          <p:cNvSpPr>
            <a:spLocks noChangeArrowheads="1"/>
          </p:cNvSpPr>
          <p:nvPr/>
        </p:nvSpPr>
        <p:spPr bwMode="auto">
          <a:xfrm>
            <a:off x="1692275" y="3889375"/>
            <a:ext cx="5927725" cy="20478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Zileuton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	5-lipoxygenase inhibitor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Zafirlukast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	LTD4 receptor antagonist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Montelukast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	LTD4 receptor antagonist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More effective in aspirin-induced asthma than chronic allergic asthma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They are relatively safe in terms of side effects, but see the next slide. </a:t>
            </a:r>
          </a:p>
        </p:txBody>
      </p:sp>
      <p:sp>
        <p:nvSpPr>
          <p:cNvPr id="26629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b="1" i="1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Route of administration is oral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796925" y="2533650"/>
            <a:ext cx="796925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-285750" eaLnBrk="1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These drugs are relatively safe (especially the receptor antagonists)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n-US" altLang="en-US" sz="2000" b="1" dirty="0" smtClean="0">
                <a:solidFill>
                  <a:srgbClr val="FFFFCC"/>
                </a:solidFill>
                <a:latin typeface="Arial" panose="020B0604020202020204" pitchFamily="34" charset="0"/>
              </a:rPr>
              <a:t>Some side effects are:</a:t>
            </a:r>
          </a:p>
          <a:p>
            <a:pPr indent="-285750" eaLnBrk="1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Rare cases of hepatic dysfunction; </a:t>
            </a:r>
            <a:r>
              <a:rPr lang="en-US" altLang="en-US" sz="18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Liver-functions should be monitored</a:t>
            </a:r>
            <a:endParaRPr lang="en-US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marL="285750" indent="-285750" eaLnBrk="1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Several cases of </a:t>
            </a:r>
            <a:r>
              <a:rPr lang="en-US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Churg</a:t>
            </a: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-Strauss syndrome with </a:t>
            </a:r>
            <a:r>
              <a:rPr lang="en-US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zafirlukast</a:t>
            </a: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and </a:t>
            </a:r>
            <a:r>
              <a:rPr lang="en-US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montelukast</a:t>
            </a: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especially in those patients who are not on ICS therapy. </a:t>
            </a:r>
            <a:r>
              <a:rPr lang="en-US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Churg</a:t>
            </a:r>
            <a:r>
              <a:rPr lang="en-US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-Strauss syndrome is a rare vasculitis</a:t>
            </a:r>
          </a:p>
        </p:txBody>
      </p:sp>
      <p:sp>
        <p:nvSpPr>
          <p:cNvPr id="27651" name="TextBox 2"/>
          <p:cNvSpPr txBox="1">
            <a:spLocks noChangeArrowheads="1"/>
          </p:cNvSpPr>
          <p:nvPr/>
        </p:nvSpPr>
        <p:spPr bwMode="auto">
          <a:xfrm>
            <a:off x="550863" y="827088"/>
            <a:ext cx="7947025" cy="65405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 effects of</a:t>
            </a:r>
            <a:r>
              <a:rPr lang="tr-TR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zileuton, zafirlukast and motelukast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D2D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</a:rPr>
              <a:t>Humanized Monoclonal Antibodies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FFFF"/>
                </a:solidFill>
                <a:latin typeface="Arial" panose="020B0604020202020204" pitchFamily="34" charset="0"/>
              </a:rPr>
              <a:t>Anti inflammation</a:t>
            </a:r>
          </a:p>
        </p:txBody>
      </p:sp>
      <p:sp>
        <p:nvSpPr>
          <p:cNvPr id="28675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178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Asthma is a chronic inflammatory -and mostly allergic- disease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Therefore, antibodies against inflammatory targets (such as cytokines) are expected to have some beneficial effects in asthma (see slide 11 for the rational)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But, they are relatively new in asthma treatment, and are still under investigation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Here are some examples:</a:t>
            </a:r>
          </a:p>
        </p:txBody>
      </p:sp>
      <p:sp>
        <p:nvSpPr>
          <p:cNvPr id="28676" name="Rectangle 1"/>
          <p:cNvSpPr>
            <a:spLocks noChangeArrowheads="1"/>
          </p:cNvSpPr>
          <p:nvPr/>
        </p:nvSpPr>
        <p:spPr bwMode="auto">
          <a:xfrm>
            <a:off x="495300" y="3576638"/>
            <a:ext cx="8175625" cy="17176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Omalizumab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	Anti IgE	</a:t>
            </a:r>
            <a:r>
              <a:rPr lang="en-US" altLang="en-US" sz="1200">
                <a:solidFill>
                  <a:srgbClr val="FFFFCC"/>
                </a:solidFill>
                <a:latin typeface="Arial" panose="020B0604020202020204" pitchFamily="34" charset="0"/>
              </a:rPr>
              <a:t>Indicated only in severe asthma + evidence for allergic sensitization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Mepolizumab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	Anti IL-5	</a:t>
            </a:r>
            <a:r>
              <a:rPr lang="en-US" altLang="en-US" sz="1200">
                <a:solidFill>
                  <a:srgbClr val="FFFFCC"/>
                </a:solidFill>
                <a:latin typeface="Arial" panose="020B0604020202020204" pitchFamily="34" charset="0"/>
              </a:rPr>
              <a:t>Severe asthma or eosinophilic asthma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Reslizumab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	Anti IL-5	</a:t>
            </a:r>
            <a:r>
              <a:rPr lang="en-US" altLang="en-US" sz="1200">
                <a:solidFill>
                  <a:srgbClr val="FFFFCC"/>
                </a:solidFill>
                <a:latin typeface="Arial" panose="020B0604020202020204" pitchFamily="34" charset="0"/>
              </a:rPr>
              <a:t>Severe asthma or eosinophilic asthma</a:t>
            </a:r>
            <a:endParaRPr lang="en-US" altLang="en-US" sz="140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Benralizumab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	Anti IL-5 Receptor	</a:t>
            </a:r>
            <a:r>
              <a:rPr lang="en-US" altLang="en-US" sz="1200">
                <a:solidFill>
                  <a:srgbClr val="FFFFCC"/>
                </a:solidFill>
                <a:latin typeface="Arial" panose="020B0604020202020204" pitchFamily="34" charset="0"/>
              </a:rPr>
              <a:t>Severe asthma or eosinophilic asthma</a:t>
            </a:r>
            <a:endParaRPr lang="en-US" altLang="en-US" sz="140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b="1" i="1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Route of administration is obviously systemic (e.g. subcutaneous)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636588" y="1778000"/>
            <a:ext cx="8107362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 sz="2200">
                <a:solidFill>
                  <a:srgbClr val="FFFFCC"/>
                </a:solidFill>
                <a:latin typeface="Arial" panose="020B0604020202020204" pitchFamily="34" charset="0"/>
              </a:rPr>
              <a:t>Decongestants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 sz="2200">
                <a:solidFill>
                  <a:srgbClr val="FFFFCC"/>
                </a:solidFill>
                <a:latin typeface="Arial" panose="020B0604020202020204" pitchFamily="34" charset="0"/>
              </a:rPr>
              <a:t>Expectorants and Mucolytics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 sz="2200">
                <a:solidFill>
                  <a:srgbClr val="FFFFCC"/>
                </a:solidFill>
                <a:latin typeface="Arial" panose="020B0604020202020204" pitchFamily="34" charset="0"/>
              </a:rPr>
              <a:t>Antitussives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 sz="2200">
                <a:solidFill>
                  <a:srgbClr val="FFFFCC"/>
                </a:solidFill>
                <a:latin typeface="Arial" panose="020B0604020202020204" pitchFamily="34" charset="0"/>
              </a:rPr>
              <a:t>Specific and Nonspecific agents used in Asthma and COPD</a:t>
            </a:r>
            <a:r>
              <a:rPr lang="en-US" altLang="en-US" sz="2200" baseline="30000">
                <a:solidFill>
                  <a:srgbClr val="FFFFCC"/>
                </a:solidFill>
                <a:latin typeface="Arial" panose="020B0604020202020204" pitchFamily="34" charset="0"/>
              </a:rPr>
              <a:t>*</a:t>
            </a:r>
            <a:r>
              <a:rPr lang="en-US" altLang="en-US" sz="2200">
                <a:solidFill>
                  <a:srgbClr val="FFFFCC"/>
                </a:solidFill>
                <a:latin typeface="Arial" panose="020B0604020202020204" pitchFamily="34" charset="0"/>
              </a:rPr>
              <a:t> treatment</a:t>
            </a:r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381000" y="333375"/>
            <a:ext cx="8434388" cy="1309688"/>
          </a:xfrm>
          <a:prstGeom prst="rect">
            <a:avLst/>
          </a:prstGeom>
          <a:noFill/>
          <a:ln w="25400">
            <a:solidFill>
              <a:srgbClr val="4D4D4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rough classification of relevant drugs</a:t>
            </a:r>
          </a:p>
        </p:txBody>
      </p:sp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1709738" y="3765550"/>
            <a:ext cx="5067300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 sz="2200">
                <a:solidFill>
                  <a:srgbClr val="FFFFCC"/>
                </a:solidFill>
                <a:latin typeface="Arial" panose="020B0604020202020204" pitchFamily="34" charset="0"/>
              </a:rPr>
              <a:t>Bronchodilators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 sz="2200">
                <a:solidFill>
                  <a:srgbClr val="FFFFCC"/>
                </a:solidFill>
                <a:latin typeface="Arial" panose="020B0604020202020204" pitchFamily="34" charset="0"/>
              </a:rPr>
              <a:t>Corticosteroids (not detailed here)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 sz="2200">
                <a:solidFill>
                  <a:srgbClr val="FFFFCC"/>
                </a:solidFill>
                <a:latin typeface="Arial" panose="020B0604020202020204" pitchFamily="34" charset="0"/>
              </a:rPr>
              <a:t>Other anti-inflammatory agents</a:t>
            </a:r>
          </a:p>
        </p:txBody>
      </p:sp>
      <p:sp>
        <p:nvSpPr>
          <p:cNvPr id="6149" name="Rectangle 1"/>
          <p:cNvSpPr>
            <a:spLocks noChangeArrowheads="1"/>
          </p:cNvSpPr>
          <p:nvPr/>
        </p:nvSpPr>
        <p:spPr bwMode="auto">
          <a:xfrm>
            <a:off x="635000" y="5240338"/>
            <a:ext cx="79756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8293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 sz="2200">
                <a:solidFill>
                  <a:srgbClr val="C0C0C0"/>
                </a:solidFill>
                <a:latin typeface="Arial" panose="020B0604020202020204" pitchFamily="34" charset="0"/>
              </a:rPr>
              <a:t>Drugs used in respiratory system infections 	</a:t>
            </a:r>
            <a:r>
              <a:rPr lang="en-US" altLang="en-US" sz="1600">
                <a:solidFill>
                  <a:srgbClr val="C0C0C0"/>
                </a:solidFill>
                <a:latin typeface="Arial" panose="020B0604020202020204" pitchFamily="34" charset="0"/>
              </a:rPr>
              <a:t>(not included here)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en-US" altLang="en-US" sz="2200">
                <a:solidFill>
                  <a:srgbClr val="C0C0C0"/>
                </a:solidFill>
                <a:latin typeface="Arial" panose="020B0604020202020204" pitchFamily="34" charset="0"/>
              </a:rPr>
              <a:t>Drugs used in respiratory system tumors 	</a:t>
            </a:r>
            <a:r>
              <a:rPr lang="en-US" altLang="en-US" sz="1600">
                <a:solidFill>
                  <a:srgbClr val="C0C0C0"/>
                </a:solidFill>
                <a:latin typeface="Arial" panose="020B0604020202020204" pitchFamily="34" charset="0"/>
              </a:rPr>
              <a:t>(not included here)</a:t>
            </a:r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5802313" y="6462713"/>
            <a:ext cx="30464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000" i="1">
                <a:solidFill>
                  <a:srgbClr val="FFFFCC"/>
                </a:solidFill>
                <a:latin typeface="Arial" panose="020B0604020202020204" pitchFamily="34" charset="0"/>
              </a:rPr>
              <a:t>* COPD : Chronic Obstructive Pulmonary Diseases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30121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Drugs used in the treatment of Asthma and/or COPD</a:t>
            </a:r>
            <a:endParaRPr lang="en-US" altLang="en-US" sz="1600" b="1">
              <a:solidFill>
                <a:srgbClr val="00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Rectangle 1"/>
          <p:cNvSpPr>
            <a:spLocks noChangeArrowheads="1"/>
          </p:cNvSpPr>
          <p:nvPr/>
        </p:nvSpPr>
        <p:spPr bwMode="auto">
          <a:xfrm>
            <a:off x="461963" y="1743075"/>
            <a:ext cx="8274050" cy="145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en-US" altLang="en-US" sz="1600" b="1" i="1" u="sng">
                <a:solidFill>
                  <a:srgbClr val="FFFFCC"/>
                </a:solidFill>
                <a:latin typeface="Arial" panose="020B0604020202020204" pitchFamily="34" charset="0"/>
              </a:rPr>
              <a:t>Asthma</a:t>
            </a:r>
            <a:r>
              <a:rPr lang="en-US" altLang="en-US" sz="1200" i="1">
                <a:solidFill>
                  <a:srgbClr val="FFFFCC"/>
                </a:solidFill>
                <a:latin typeface="Arial" panose="020B0604020202020204" pitchFamily="34" charset="0"/>
              </a:rPr>
              <a:t> is a mostly allergic condition, characterized by bronchoconstriction; Bronchial hypersensitivity due to allergy and inflammation. 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en-US" altLang="en-US" sz="1200" i="1">
                <a:solidFill>
                  <a:srgbClr val="FFFFCC"/>
                </a:solidFill>
                <a:latin typeface="Arial" panose="020B0604020202020204" pitchFamily="34" charset="0"/>
              </a:rPr>
              <a:t>Although mostly allergic, Aspirin-Induced, Adult-Onset, Post-Viral and Obesity-Related asthmas can hardly be accounted for by allergic mechanisms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en-US" altLang="en-US" sz="1200" i="1">
                <a:solidFill>
                  <a:srgbClr val="FFFFCC"/>
                </a:solidFill>
                <a:latin typeface="Arial" panose="020B0604020202020204" pitchFamily="34" charset="0"/>
              </a:rPr>
              <a:t>Nevertheless, non-allergic stimuli, such as water aerosol, exercise, cold air, SO</a:t>
            </a:r>
            <a:r>
              <a:rPr lang="en-US" altLang="en-US" sz="1200" i="1" baseline="-14000">
                <a:solidFill>
                  <a:srgbClr val="FFFFCC"/>
                </a:solidFill>
                <a:latin typeface="Arial" panose="020B0604020202020204" pitchFamily="34" charset="0"/>
              </a:rPr>
              <a:t>2</a:t>
            </a:r>
            <a:r>
              <a:rPr lang="en-US" altLang="en-US" sz="1200" i="1">
                <a:solidFill>
                  <a:srgbClr val="FFFFCC"/>
                </a:solidFill>
                <a:latin typeface="Arial" panose="020B0604020202020204" pitchFamily="34" charset="0"/>
              </a:rPr>
              <a:t> can provoke allergic asthma. </a:t>
            </a:r>
          </a:p>
        </p:txBody>
      </p:sp>
      <p:sp>
        <p:nvSpPr>
          <p:cNvPr id="12292" name="Rectangle 1"/>
          <p:cNvSpPr>
            <a:spLocks noChangeArrowheads="1"/>
          </p:cNvSpPr>
          <p:nvPr/>
        </p:nvSpPr>
        <p:spPr bwMode="auto">
          <a:xfrm>
            <a:off x="461963" y="3348038"/>
            <a:ext cx="8274050" cy="118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en-US" altLang="en-US" sz="1600" b="1" i="1" u="sng">
                <a:solidFill>
                  <a:srgbClr val="FFFFCC"/>
                </a:solidFill>
                <a:latin typeface="Arial" panose="020B0604020202020204" pitchFamily="34" charset="0"/>
              </a:rPr>
              <a:t>COPD</a:t>
            </a:r>
            <a:r>
              <a:rPr lang="en-US" altLang="en-US" sz="1200" i="1">
                <a:solidFill>
                  <a:srgbClr val="FFFFCC"/>
                </a:solidFill>
                <a:latin typeface="Arial" panose="020B0604020202020204" pitchFamily="34" charset="0"/>
              </a:rPr>
              <a:t> (Chronic Obstructive Pulmonary Diseases) is a collection of chronical conditions characterized by poor air-flow, i.e. impaired lung function tests accompanied by airway inflammation.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Tx/>
              <a:buChar char="•"/>
            </a:pPr>
            <a:r>
              <a:rPr lang="en-US" altLang="en-US" sz="1200" i="1">
                <a:solidFill>
                  <a:srgbClr val="FFFFCC"/>
                </a:solidFill>
                <a:latin typeface="Arial" panose="020B0604020202020204" pitchFamily="34" charset="0"/>
              </a:rPr>
              <a:t>Inflammatory response to long-term exposure to “irritants” is the major cause; Among such irritants, tobacco smoke is the champion. But, factors like air pollution or genetic constitution may also play a role.</a:t>
            </a:r>
          </a:p>
        </p:txBody>
      </p:sp>
      <p:sp>
        <p:nvSpPr>
          <p:cNvPr id="12293" name="Rectangle 1"/>
          <p:cNvSpPr>
            <a:spLocks noChangeArrowheads="1"/>
          </p:cNvSpPr>
          <p:nvPr/>
        </p:nvSpPr>
        <p:spPr bwMode="auto">
          <a:xfrm>
            <a:off x="461963" y="4849813"/>
            <a:ext cx="827405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74738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rgbClr val="00FFFF"/>
                </a:solidFill>
                <a:latin typeface="Arial" panose="020B0604020202020204" pitchFamily="34" charset="0"/>
              </a:rPr>
              <a:t>Therapeutic Strategies Include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en-US" altLang="en-US" sz="1800" b="1" u="sng">
                <a:solidFill>
                  <a:srgbClr val="FFFFCC"/>
                </a:solidFill>
                <a:latin typeface="Arial" panose="020B0604020202020204" pitchFamily="34" charset="0"/>
              </a:rPr>
              <a:t>Bronchodilation</a:t>
            </a: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>
                <a:solidFill>
                  <a:srgbClr val="777777"/>
                </a:solidFill>
                <a:latin typeface="Arial" panose="020B0604020202020204" pitchFamily="34" charset="0"/>
              </a:rPr>
              <a:t>by different means (more effective in asthma than in COPD)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en-US" altLang="en-US" sz="1800" b="1" u="sng">
                <a:solidFill>
                  <a:srgbClr val="FFFFCC"/>
                </a:solidFill>
                <a:latin typeface="Arial" panose="020B0604020202020204" pitchFamily="34" charset="0"/>
              </a:rPr>
              <a:t>Anti inflammation</a:t>
            </a:r>
            <a:r>
              <a:rPr lang="en-US" altLang="en-US" sz="1400" b="1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>
                <a:solidFill>
                  <a:srgbClr val="777777"/>
                </a:solidFill>
                <a:latin typeface="Arial" panose="020B0604020202020204" pitchFamily="34" charset="0"/>
              </a:rPr>
              <a:t>by many different ways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30121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Drugs used in the treatment of Asthma and/or COPD</a:t>
            </a:r>
            <a:endParaRPr lang="en-US" altLang="en-US" sz="1600" b="1">
              <a:solidFill>
                <a:srgbClr val="00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95300" y="2008188"/>
            <a:ext cx="3665538" cy="197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  <a:tabLst/>
              <a:defRPr/>
            </a:pPr>
            <a:r>
              <a:rPr lang="en-US" altLang="en-US" b="1" u="sng" dirty="0" smtClean="0">
                <a:solidFill>
                  <a:srgbClr val="65FF7F"/>
                </a:solidFill>
                <a:latin typeface="Arial" panose="020B0604020202020204" pitchFamily="34" charset="0"/>
              </a:rPr>
              <a:t>Bronchodilators</a:t>
            </a:r>
            <a:r>
              <a:rPr lang="en-US" altLang="en-US" dirty="0" smtClean="0">
                <a:solidFill>
                  <a:srgbClr val="00FFFF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el-G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β</a:t>
            </a: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-Adrenoceptor Agonists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en-US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Methylxantines</a:t>
            </a: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(PDE* inhibitors)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en-US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Antimuscarinics</a:t>
            </a:r>
            <a:endParaRPr lang="en-US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3316" name="Rectangle 1"/>
          <p:cNvSpPr>
            <a:spLocks noChangeArrowheads="1"/>
          </p:cNvSpPr>
          <p:nvPr/>
        </p:nvSpPr>
        <p:spPr bwMode="auto">
          <a:xfrm>
            <a:off x="312738" y="5178425"/>
            <a:ext cx="82740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en-US" altLang="en-US" sz="1600" i="1">
                <a:solidFill>
                  <a:schemeClr val="bg1"/>
                </a:solidFill>
                <a:latin typeface="Arial" panose="020B0604020202020204" pitchFamily="34" charset="0"/>
              </a:rPr>
              <a:t>See the next two slides for the underlying rational, especially in allergic asthma</a:t>
            </a:r>
          </a:p>
        </p:txBody>
      </p:sp>
      <p:sp>
        <p:nvSpPr>
          <p:cNvPr id="13317" name="Rectangle 1"/>
          <p:cNvSpPr>
            <a:spLocks noChangeArrowheads="1"/>
          </p:cNvSpPr>
          <p:nvPr/>
        </p:nvSpPr>
        <p:spPr bwMode="auto">
          <a:xfrm>
            <a:off x="4297363" y="6491288"/>
            <a:ext cx="4814887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82800" rIns="0" bIns="82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en-US" altLang="en-US" sz="1000" i="1">
                <a:solidFill>
                  <a:srgbClr val="FFFFCC"/>
                </a:solidFill>
                <a:latin typeface="Arial" panose="020B0604020202020204" pitchFamily="34" charset="0"/>
              </a:rPr>
              <a:t>* PDE : Phosphodiesterase; converts the second messenger cAMP  to inactive AMP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343400" y="2008188"/>
            <a:ext cx="4503738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  <a:tabLst/>
              <a:defRPr/>
            </a:pPr>
            <a:r>
              <a:rPr lang="en-US" altLang="en-US" b="1" u="sng" dirty="0" smtClean="0">
                <a:solidFill>
                  <a:srgbClr val="65FF7F"/>
                </a:solidFill>
                <a:latin typeface="Arial" panose="020B0604020202020204" pitchFamily="34" charset="0"/>
              </a:rPr>
              <a:t>Anti inflammatory agents</a:t>
            </a:r>
            <a:r>
              <a:rPr lang="en-US" altLang="en-US" dirty="0" smtClean="0">
                <a:solidFill>
                  <a:srgbClr val="00FFFF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Corticosteroids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en-US" altLang="en-US" sz="18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Cys</a:t>
            </a:r>
            <a:r>
              <a:rPr lang="en-US" altLang="en-US" sz="18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-</a:t>
            </a: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Leukotriene inhibitors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en-US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Cromones</a:t>
            </a: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(mast cell stabilizers)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Monoclonal Antibodies against </a:t>
            </a:r>
            <a:r>
              <a:rPr lang="en-US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IgE</a:t>
            </a: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IL5 </a:t>
            </a:r>
            <a:r>
              <a:rPr lang="en-US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(interleukine-5)</a:t>
            </a:r>
            <a:r>
              <a:rPr lang="en-US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and IL5 or IL4 receptors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3E3E3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820"/>
          <p:cNvGrpSpPr>
            <a:grpSpLocks/>
          </p:cNvGrpSpPr>
          <p:nvPr/>
        </p:nvGrpSpPr>
        <p:grpSpPr bwMode="auto">
          <a:xfrm>
            <a:off x="2681288" y="2971800"/>
            <a:ext cx="423862" cy="403225"/>
            <a:chOff x="957" y="1060"/>
            <a:chExt cx="332" cy="316"/>
          </a:xfrm>
        </p:grpSpPr>
        <p:sp>
          <p:nvSpPr>
            <p:cNvPr id="2" name="Freeform 272"/>
            <p:cNvSpPr/>
            <p:nvPr/>
          </p:nvSpPr>
          <p:spPr>
            <a:xfrm>
              <a:off x="957" y="1060"/>
              <a:ext cx="332" cy="316"/>
            </a:xfrm>
            <a:custGeom>
              <a:avLst/>
              <a:gdLst>
                <a:gd name="connsiteX0" fmla="*/ 33019 w 534120"/>
                <a:gd name="connsiteY0" fmla="*/ 76359 h 450958"/>
                <a:gd name="connsiteX1" fmla="*/ 269239 w 534120"/>
                <a:gd name="connsiteY1" fmla="*/ 159 h 450958"/>
                <a:gd name="connsiteX2" fmla="*/ 513079 w 534120"/>
                <a:gd name="connsiteY2" fmla="*/ 91599 h 450958"/>
                <a:gd name="connsiteX3" fmla="*/ 490219 w 534120"/>
                <a:gd name="connsiteY3" fmla="*/ 358299 h 450958"/>
                <a:gd name="connsiteX4" fmla="*/ 238759 w 534120"/>
                <a:gd name="connsiteY4" fmla="*/ 449739 h 450958"/>
                <a:gd name="connsiteX5" fmla="*/ 25399 w 534120"/>
                <a:gd name="connsiteY5" fmla="*/ 304959 h 450958"/>
                <a:gd name="connsiteX6" fmla="*/ 33019 w 534120"/>
                <a:gd name="connsiteY6" fmla="*/ 76359 h 450958"/>
                <a:gd name="connsiteX0" fmla="*/ 33019 w 524569"/>
                <a:gd name="connsiteY0" fmla="*/ 76359 h 450798"/>
                <a:gd name="connsiteX1" fmla="*/ 269239 w 524569"/>
                <a:gd name="connsiteY1" fmla="*/ 159 h 450798"/>
                <a:gd name="connsiteX2" fmla="*/ 513079 w 524569"/>
                <a:gd name="connsiteY2" fmla="*/ 91599 h 450798"/>
                <a:gd name="connsiteX3" fmla="*/ 459739 w 524569"/>
                <a:gd name="connsiteY3" fmla="*/ 350679 h 450798"/>
                <a:gd name="connsiteX4" fmla="*/ 238759 w 524569"/>
                <a:gd name="connsiteY4" fmla="*/ 449739 h 450798"/>
                <a:gd name="connsiteX5" fmla="*/ 25399 w 524569"/>
                <a:gd name="connsiteY5" fmla="*/ 304959 h 450798"/>
                <a:gd name="connsiteX6" fmla="*/ 33019 w 524569"/>
                <a:gd name="connsiteY6" fmla="*/ 76359 h 450798"/>
                <a:gd name="connsiteX0" fmla="*/ 33019 w 489848"/>
                <a:gd name="connsiteY0" fmla="*/ 77291 h 451646"/>
                <a:gd name="connsiteX1" fmla="*/ 269239 w 489848"/>
                <a:gd name="connsiteY1" fmla="*/ 1091 h 451646"/>
                <a:gd name="connsiteX2" fmla="*/ 467359 w 489848"/>
                <a:gd name="connsiteY2" fmla="*/ 123011 h 451646"/>
                <a:gd name="connsiteX3" fmla="*/ 459739 w 489848"/>
                <a:gd name="connsiteY3" fmla="*/ 351611 h 451646"/>
                <a:gd name="connsiteX4" fmla="*/ 238759 w 489848"/>
                <a:gd name="connsiteY4" fmla="*/ 450671 h 451646"/>
                <a:gd name="connsiteX5" fmla="*/ 25399 w 489848"/>
                <a:gd name="connsiteY5" fmla="*/ 305891 h 451646"/>
                <a:gd name="connsiteX6" fmla="*/ 33019 w 489848"/>
                <a:gd name="connsiteY6" fmla="*/ 77291 h 451646"/>
                <a:gd name="connsiteX0" fmla="*/ 33019 w 515347"/>
                <a:gd name="connsiteY0" fmla="*/ 77291 h 451782"/>
                <a:gd name="connsiteX1" fmla="*/ 269239 w 515347"/>
                <a:gd name="connsiteY1" fmla="*/ 1091 h 451782"/>
                <a:gd name="connsiteX2" fmla="*/ 467359 w 515347"/>
                <a:gd name="connsiteY2" fmla="*/ 123011 h 451782"/>
                <a:gd name="connsiteX3" fmla="*/ 497839 w 515347"/>
                <a:gd name="connsiteY3" fmla="*/ 359231 h 451782"/>
                <a:gd name="connsiteX4" fmla="*/ 238759 w 515347"/>
                <a:gd name="connsiteY4" fmla="*/ 450671 h 451782"/>
                <a:gd name="connsiteX5" fmla="*/ 25399 w 515347"/>
                <a:gd name="connsiteY5" fmla="*/ 305891 h 451782"/>
                <a:gd name="connsiteX6" fmla="*/ 33019 w 515347"/>
                <a:gd name="connsiteY6" fmla="*/ 77291 h 451782"/>
                <a:gd name="connsiteX0" fmla="*/ 33460 w 515520"/>
                <a:gd name="connsiteY0" fmla="*/ 122483 h 496974"/>
                <a:gd name="connsiteX1" fmla="*/ 277300 w 515520"/>
                <a:gd name="connsiteY1" fmla="*/ 563 h 496974"/>
                <a:gd name="connsiteX2" fmla="*/ 467800 w 515520"/>
                <a:gd name="connsiteY2" fmla="*/ 168203 h 496974"/>
                <a:gd name="connsiteX3" fmla="*/ 498280 w 515520"/>
                <a:gd name="connsiteY3" fmla="*/ 404423 h 496974"/>
                <a:gd name="connsiteX4" fmla="*/ 239200 w 515520"/>
                <a:gd name="connsiteY4" fmla="*/ 495863 h 496974"/>
                <a:gd name="connsiteX5" fmla="*/ 25840 w 515520"/>
                <a:gd name="connsiteY5" fmla="*/ 351083 h 496974"/>
                <a:gd name="connsiteX6" fmla="*/ 33460 w 515520"/>
                <a:gd name="connsiteY6" fmla="*/ 122483 h 496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5520" h="496974">
                  <a:moveTo>
                    <a:pt x="33460" y="122483"/>
                  </a:moveTo>
                  <a:cubicBezTo>
                    <a:pt x="75370" y="64063"/>
                    <a:pt x="204910" y="-7057"/>
                    <a:pt x="277300" y="563"/>
                  </a:cubicBezTo>
                  <a:cubicBezTo>
                    <a:pt x="349690" y="8183"/>
                    <a:pt x="430970" y="100893"/>
                    <a:pt x="467800" y="168203"/>
                  </a:cubicBezTo>
                  <a:cubicBezTo>
                    <a:pt x="504630" y="235513"/>
                    <a:pt x="536380" y="349813"/>
                    <a:pt x="498280" y="404423"/>
                  </a:cubicBezTo>
                  <a:cubicBezTo>
                    <a:pt x="460180" y="459033"/>
                    <a:pt x="316670" y="504753"/>
                    <a:pt x="239200" y="495863"/>
                  </a:cubicBezTo>
                  <a:cubicBezTo>
                    <a:pt x="161730" y="486973"/>
                    <a:pt x="62670" y="413313"/>
                    <a:pt x="25840" y="351083"/>
                  </a:cubicBezTo>
                  <a:cubicBezTo>
                    <a:pt x="-10990" y="288853"/>
                    <a:pt x="-8450" y="180903"/>
                    <a:pt x="33460" y="122483"/>
                  </a:cubicBezTo>
                  <a:close/>
                </a:path>
              </a:pathLst>
            </a:custGeom>
            <a:solidFill>
              <a:srgbClr val="AFE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" name="Freeform 273"/>
            <p:cNvSpPr/>
            <p:nvPr/>
          </p:nvSpPr>
          <p:spPr>
            <a:xfrm>
              <a:off x="1017" y="1109"/>
              <a:ext cx="168" cy="219"/>
            </a:xfrm>
            <a:custGeom>
              <a:avLst/>
              <a:gdLst>
                <a:gd name="connsiteX0" fmla="*/ 33019 w 534120"/>
                <a:gd name="connsiteY0" fmla="*/ 76359 h 450958"/>
                <a:gd name="connsiteX1" fmla="*/ 269239 w 534120"/>
                <a:gd name="connsiteY1" fmla="*/ 159 h 450958"/>
                <a:gd name="connsiteX2" fmla="*/ 513079 w 534120"/>
                <a:gd name="connsiteY2" fmla="*/ 91599 h 450958"/>
                <a:gd name="connsiteX3" fmla="*/ 490219 w 534120"/>
                <a:gd name="connsiteY3" fmla="*/ 358299 h 450958"/>
                <a:gd name="connsiteX4" fmla="*/ 238759 w 534120"/>
                <a:gd name="connsiteY4" fmla="*/ 449739 h 450958"/>
                <a:gd name="connsiteX5" fmla="*/ 25399 w 534120"/>
                <a:gd name="connsiteY5" fmla="*/ 304959 h 450958"/>
                <a:gd name="connsiteX6" fmla="*/ 33019 w 534120"/>
                <a:gd name="connsiteY6" fmla="*/ 76359 h 450958"/>
                <a:gd name="connsiteX0" fmla="*/ 33019 w 524569"/>
                <a:gd name="connsiteY0" fmla="*/ 76359 h 450798"/>
                <a:gd name="connsiteX1" fmla="*/ 269239 w 524569"/>
                <a:gd name="connsiteY1" fmla="*/ 159 h 450798"/>
                <a:gd name="connsiteX2" fmla="*/ 513079 w 524569"/>
                <a:gd name="connsiteY2" fmla="*/ 91599 h 450798"/>
                <a:gd name="connsiteX3" fmla="*/ 459739 w 524569"/>
                <a:gd name="connsiteY3" fmla="*/ 350679 h 450798"/>
                <a:gd name="connsiteX4" fmla="*/ 238759 w 524569"/>
                <a:gd name="connsiteY4" fmla="*/ 449739 h 450798"/>
                <a:gd name="connsiteX5" fmla="*/ 25399 w 524569"/>
                <a:gd name="connsiteY5" fmla="*/ 304959 h 450798"/>
                <a:gd name="connsiteX6" fmla="*/ 33019 w 524569"/>
                <a:gd name="connsiteY6" fmla="*/ 76359 h 450798"/>
                <a:gd name="connsiteX0" fmla="*/ 33019 w 489848"/>
                <a:gd name="connsiteY0" fmla="*/ 77291 h 451646"/>
                <a:gd name="connsiteX1" fmla="*/ 269239 w 489848"/>
                <a:gd name="connsiteY1" fmla="*/ 1091 h 451646"/>
                <a:gd name="connsiteX2" fmla="*/ 467359 w 489848"/>
                <a:gd name="connsiteY2" fmla="*/ 123011 h 451646"/>
                <a:gd name="connsiteX3" fmla="*/ 459739 w 489848"/>
                <a:gd name="connsiteY3" fmla="*/ 351611 h 451646"/>
                <a:gd name="connsiteX4" fmla="*/ 238759 w 489848"/>
                <a:gd name="connsiteY4" fmla="*/ 450671 h 451646"/>
                <a:gd name="connsiteX5" fmla="*/ 25399 w 489848"/>
                <a:gd name="connsiteY5" fmla="*/ 305891 h 451646"/>
                <a:gd name="connsiteX6" fmla="*/ 33019 w 489848"/>
                <a:gd name="connsiteY6" fmla="*/ 77291 h 451646"/>
                <a:gd name="connsiteX0" fmla="*/ 33019 w 515347"/>
                <a:gd name="connsiteY0" fmla="*/ 77291 h 451782"/>
                <a:gd name="connsiteX1" fmla="*/ 269239 w 515347"/>
                <a:gd name="connsiteY1" fmla="*/ 1091 h 451782"/>
                <a:gd name="connsiteX2" fmla="*/ 467359 w 515347"/>
                <a:gd name="connsiteY2" fmla="*/ 123011 h 451782"/>
                <a:gd name="connsiteX3" fmla="*/ 497839 w 515347"/>
                <a:gd name="connsiteY3" fmla="*/ 359231 h 451782"/>
                <a:gd name="connsiteX4" fmla="*/ 238759 w 515347"/>
                <a:gd name="connsiteY4" fmla="*/ 450671 h 451782"/>
                <a:gd name="connsiteX5" fmla="*/ 25399 w 515347"/>
                <a:gd name="connsiteY5" fmla="*/ 305891 h 451782"/>
                <a:gd name="connsiteX6" fmla="*/ 33019 w 515347"/>
                <a:gd name="connsiteY6" fmla="*/ 77291 h 451782"/>
                <a:gd name="connsiteX0" fmla="*/ 33460 w 515520"/>
                <a:gd name="connsiteY0" fmla="*/ 122483 h 496974"/>
                <a:gd name="connsiteX1" fmla="*/ 277300 w 515520"/>
                <a:gd name="connsiteY1" fmla="*/ 563 h 496974"/>
                <a:gd name="connsiteX2" fmla="*/ 467800 w 515520"/>
                <a:gd name="connsiteY2" fmla="*/ 168203 h 496974"/>
                <a:gd name="connsiteX3" fmla="*/ 498280 w 515520"/>
                <a:gd name="connsiteY3" fmla="*/ 404423 h 496974"/>
                <a:gd name="connsiteX4" fmla="*/ 239200 w 515520"/>
                <a:gd name="connsiteY4" fmla="*/ 495863 h 496974"/>
                <a:gd name="connsiteX5" fmla="*/ 25840 w 515520"/>
                <a:gd name="connsiteY5" fmla="*/ 351083 h 496974"/>
                <a:gd name="connsiteX6" fmla="*/ 33460 w 515520"/>
                <a:gd name="connsiteY6" fmla="*/ 122483 h 496974"/>
                <a:gd name="connsiteX0" fmla="*/ 33460 w 469189"/>
                <a:gd name="connsiteY0" fmla="*/ 122483 h 496275"/>
                <a:gd name="connsiteX1" fmla="*/ 277300 w 469189"/>
                <a:gd name="connsiteY1" fmla="*/ 563 h 496275"/>
                <a:gd name="connsiteX2" fmla="*/ 467800 w 469189"/>
                <a:gd name="connsiteY2" fmla="*/ 168203 h 496275"/>
                <a:gd name="connsiteX3" fmla="*/ 178240 w 469189"/>
                <a:gd name="connsiteY3" fmla="*/ 312983 h 496275"/>
                <a:gd name="connsiteX4" fmla="*/ 239200 w 469189"/>
                <a:gd name="connsiteY4" fmla="*/ 495863 h 496275"/>
                <a:gd name="connsiteX5" fmla="*/ 25840 w 469189"/>
                <a:gd name="connsiteY5" fmla="*/ 351083 h 496275"/>
                <a:gd name="connsiteX6" fmla="*/ 33460 w 469189"/>
                <a:gd name="connsiteY6" fmla="*/ 122483 h 496275"/>
                <a:gd name="connsiteX0" fmla="*/ 33460 w 285585"/>
                <a:gd name="connsiteY0" fmla="*/ 122324 h 496120"/>
                <a:gd name="connsiteX1" fmla="*/ 277300 w 285585"/>
                <a:gd name="connsiteY1" fmla="*/ 404 h 496120"/>
                <a:gd name="connsiteX2" fmla="*/ 223960 w 285585"/>
                <a:gd name="connsiteY2" fmla="*/ 160424 h 496120"/>
                <a:gd name="connsiteX3" fmla="*/ 178240 w 285585"/>
                <a:gd name="connsiteY3" fmla="*/ 312824 h 496120"/>
                <a:gd name="connsiteX4" fmla="*/ 239200 w 285585"/>
                <a:gd name="connsiteY4" fmla="*/ 495704 h 496120"/>
                <a:gd name="connsiteX5" fmla="*/ 25840 w 285585"/>
                <a:gd name="connsiteY5" fmla="*/ 350924 h 496120"/>
                <a:gd name="connsiteX6" fmla="*/ 33460 w 285585"/>
                <a:gd name="connsiteY6" fmla="*/ 122324 h 496120"/>
                <a:gd name="connsiteX0" fmla="*/ 38590 w 370949"/>
                <a:gd name="connsiteY0" fmla="*/ 54864 h 428660"/>
                <a:gd name="connsiteX1" fmla="*/ 366250 w 370949"/>
                <a:gd name="connsiteY1" fmla="*/ 1524 h 428660"/>
                <a:gd name="connsiteX2" fmla="*/ 229090 w 370949"/>
                <a:gd name="connsiteY2" fmla="*/ 92964 h 428660"/>
                <a:gd name="connsiteX3" fmla="*/ 183370 w 370949"/>
                <a:gd name="connsiteY3" fmla="*/ 245364 h 428660"/>
                <a:gd name="connsiteX4" fmla="*/ 244330 w 370949"/>
                <a:gd name="connsiteY4" fmla="*/ 428244 h 428660"/>
                <a:gd name="connsiteX5" fmla="*/ 30970 w 370949"/>
                <a:gd name="connsiteY5" fmla="*/ 283464 h 428660"/>
                <a:gd name="connsiteX6" fmla="*/ 38590 w 370949"/>
                <a:gd name="connsiteY6" fmla="*/ 54864 h 428660"/>
                <a:gd name="connsiteX0" fmla="*/ 76108 w 345242"/>
                <a:gd name="connsiteY0" fmla="*/ 54864 h 428660"/>
                <a:gd name="connsiteX1" fmla="*/ 342808 w 345242"/>
                <a:gd name="connsiteY1" fmla="*/ 1524 h 428660"/>
                <a:gd name="connsiteX2" fmla="*/ 205648 w 345242"/>
                <a:gd name="connsiteY2" fmla="*/ 92964 h 428660"/>
                <a:gd name="connsiteX3" fmla="*/ 159928 w 345242"/>
                <a:gd name="connsiteY3" fmla="*/ 245364 h 428660"/>
                <a:gd name="connsiteX4" fmla="*/ 220888 w 345242"/>
                <a:gd name="connsiteY4" fmla="*/ 428244 h 428660"/>
                <a:gd name="connsiteX5" fmla="*/ 7528 w 345242"/>
                <a:gd name="connsiteY5" fmla="*/ 283464 h 428660"/>
                <a:gd name="connsiteX6" fmla="*/ 76108 w 345242"/>
                <a:gd name="connsiteY6" fmla="*/ 54864 h 428660"/>
                <a:gd name="connsiteX0" fmla="*/ 34368 w 303502"/>
                <a:gd name="connsiteY0" fmla="*/ 54718 h 428514"/>
                <a:gd name="connsiteX1" fmla="*/ 301068 w 303502"/>
                <a:gd name="connsiteY1" fmla="*/ 1378 h 428514"/>
                <a:gd name="connsiteX2" fmla="*/ 163908 w 303502"/>
                <a:gd name="connsiteY2" fmla="*/ 92818 h 428514"/>
                <a:gd name="connsiteX3" fmla="*/ 118188 w 303502"/>
                <a:gd name="connsiteY3" fmla="*/ 245218 h 428514"/>
                <a:gd name="connsiteX4" fmla="*/ 179148 w 303502"/>
                <a:gd name="connsiteY4" fmla="*/ 428098 h 428514"/>
                <a:gd name="connsiteX5" fmla="*/ 19128 w 303502"/>
                <a:gd name="connsiteY5" fmla="*/ 268078 h 428514"/>
                <a:gd name="connsiteX6" fmla="*/ 34368 w 303502"/>
                <a:gd name="connsiteY6" fmla="*/ 54718 h 428514"/>
                <a:gd name="connsiteX0" fmla="*/ 34368 w 301212"/>
                <a:gd name="connsiteY0" fmla="*/ 57424 h 431199"/>
                <a:gd name="connsiteX1" fmla="*/ 301068 w 301212"/>
                <a:gd name="connsiteY1" fmla="*/ 4084 h 431199"/>
                <a:gd name="connsiteX2" fmla="*/ 72468 w 301212"/>
                <a:gd name="connsiteY2" fmla="*/ 141244 h 431199"/>
                <a:gd name="connsiteX3" fmla="*/ 118188 w 301212"/>
                <a:gd name="connsiteY3" fmla="*/ 247924 h 431199"/>
                <a:gd name="connsiteX4" fmla="*/ 179148 w 301212"/>
                <a:gd name="connsiteY4" fmla="*/ 430804 h 431199"/>
                <a:gd name="connsiteX5" fmla="*/ 19128 w 301212"/>
                <a:gd name="connsiteY5" fmla="*/ 270784 h 431199"/>
                <a:gd name="connsiteX6" fmla="*/ 34368 w 301212"/>
                <a:gd name="connsiteY6" fmla="*/ 57424 h 431199"/>
                <a:gd name="connsiteX0" fmla="*/ 37147 w 349689"/>
                <a:gd name="connsiteY0" fmla="*/ 27221 h 400996"/>
                <a:gd name="connsiteX1" fmla="*/ 349567 w 349689"/>
                <a:gd name="connsiteY1" fmla="*/ 11981 h 400996"/>
                <a:gd name="connsiteX2" fmla="*/ 75247 w 349689"/>
                <a:gd name="connsiteY2" fmla="*/ 111041 h 400996"/>
                <a:gd name="connsiteX3" fmla="*/ 120967 w 349689"/>
                <a:gd name="connsiteY3" fmla="*/ 217721 h 400996"/>
                <a:gd name="connsiteX4" fmla="*/ 181927 w 349689"/>
                <a:gd name="connsiteY4" fmla="*/ 400601 h 400996"/>
                <a:gd name="connsiteX5" fmla="*/ 21907 w 349689"/>
                <a:gd name="connsiteY5" fmla="*/ 240581 h 400996"/>
                <a:gd name="connsiteX6" fmla="*/ 37147 w 349689"/>
                <a:gd name="connsiteY6" fmla="*/ 27221 h 400996"/>
                <a:gd name="connsiteX0" fmla="*/ 37147 w 350401"/>
                <a:gd name="connsiteY0" fmla="*/ 28751 h 402516"/>
                <a:gd name="connsiteX1" fmla="*/ 349567 w 350401"/>
                <a:gd name="connsiteY1" fmla="*/ 13511 h 402516"/>
                <a:gd name="connsiteX2" fmla="*/ 128587 w 350401"/>
                <a:gd name="connsiteY2" fmla="*/ 135431 h 402516"/>
                <a:gd name="connsiteX3" fmla="*/ 120967 w 350401"/>
                <a:gd name="connsiteY3" fmla="*/ 219251 h 402516"/>
                <a:gd name="connsiteX4" fmla="*/ 181927 w 350401"/>
                <a:gd name="connsiteY4" fmla="*/ 402131 h 402516"/>
                <a:gd name="connsiteX5" fmla="*/ 21907 w 350401"/>
                <a:gd name="connsiteY5" fmla="*/ 242111 h 402516"/>
                <a:gd name="connsiteX6" fmla="*/ 37147 w 350401"/>
                <a:gd name="connsiteY6" fmla="*/ 28751 h 402516"/>
                <a:gd name="connsiteX0" fmla="*/ 34366 w 347620"/>
                <a:gd name="connsiteY0" fmla="*/ 28751 h 341746"/>
                <a:gd name="connsiteX1" fmla="*/ 346786 w 347620"/>
                <a:gd name="connsiteY1" fmla="*/ 13511 h 341746"/>
                <a:gd name="connsiteX2" fmla="*/ 125806 w 347620"/>
                <a:gd name="connsiteY2" fmla="*/ 135431 h 341746"/>
                <a:gd name="connsiteX3" fmla="*/ 118186 w 347620"/>
                <a:gd name="connsiteY3" fmla="*/ 219251 h 341746"/>
                <a:gd name="connsiteX4" fmla="*/ 133426 w 347620"/>
                <a:gd name="connsiteY4" fmla="*/ 341171 h 341746"/>
                <a:gd name="connsiteX5" fmla="*/ 19126 w 347620"/>
                <a:gd name="connsiteY5" fmla="*/ 242111 h 341746"/>
                <a:gd name="connsiteX6" fmla="*/ 34366 w 347620"/>
                <a:gd name="connsiteY6" fmla="*/ 28751 h 341746"/>
                <a:gd name="connsiteX0" fmla="*/ 30027 w 275015"/>
                <a:gd name="connsiteY0" fmla="*/ 28751 h 341746"/>
                <a:gd name="connsiteX1" fmla="*/ 273867 w 275015"/>
                <a:gd name="connsiteY1" fmla="*/ 13511 h 341746"/>
                <a:gd name="connsiteX2" fmla="*/ 121467 w 275015"/>
                <a:gd name="connsiteY2" fmla="*/ 135431 h 341746"/>
                <a:gd name="connsiteX3" fmla="*/ 113847 w 275015"/>
                <a:gd name="connsiteY3" fmla="*/ 219251 h 341746"/>
                <a:gd name="connsiteX4" fmla="*/ 129087 w 275015"/>
                <a:gd name="connsiteY4" fmla="*/ 341171 h 341746"/>
                <a:gd name="connsiteX5" fmla="*/ 14787 w 275015"/>
                <a:gd name="connsiteY5" fmla="*/ 242111 h 341746"/>
                <a:gd name="connsiteX6" fmla="*/ 30027 w 275015"/>
                <a:gd name="connsiteY6" fmla="*/ 28751 h 341746"/>
                <a:gd name="connsiteX0" fmla="*/ 30027 w 273966"/>
                <a:gd name="connsiteY0" fmla="*/ 28751 h 341746"/>
                <a:gd name="connsiteX1" fmla="*/ 273867 w 273966"/>
                <a:gd name="connsiteY1" fmla="*/ 13511 h 341746"/>
                <a:gd name="connsiteX2" fmla="*/ 60507 w 273966"/>
                <a:gd name="connsiteY2" fmla="*/ 135431 h 341746"/>
                <a:gd name="connsiteX3" fmla="*/ 113847 w 273966"/>
                <a:gd name="connsiteY3" fmla="*/ 219251 h 341746"/>
                <a:gd name="connsiteX4" fmla="*/ 129087 w 273966"/>
                <a:gd name="connsiteY4" fmla="*/ 341171 h 341746"/>
                <a:gd name="connsiteX5" fmla="*/ 14787 w 273966"/>
                <a:gd name="connsiteY5" fmla="*/ 242111 h 341746"/>
                <a:gd name="connsiteX6" fmla="*/ 30027 w 273966"/>
                <a:gd name="connsiteY6" fmla="*/ 28751 h 341746"/>
                <a:gd name="connsiteX0" fmla="*/ 22865 w 267494"/>
                <a:gd name="connsiteY0" fmla="*/ 32803 h 345798"/>
                <a:gd name="connsiteX1" fmla="*/ 121863 w 267494"/>
                <a:gd name="connsiteY1" fmla="*/ 2323 h 345798"/>
                <a:gd name="connsiteX2" fmla="*/ 266705 w 267494"/>
                <a:gd name="connsiteY2" fmla="*/ 17563 h 345798"/>
                <a:gd name="connsiteX3" fmla="*/ 53345 w 267494"/>
                <a:gd name="connsiteY3" fmla="*/ 139483 h 345798"/>
                <a:gd name="connsiteX4" fmla="*/ 106685 w 267494"/>
                <a:gd name="connsiteY4" fmla="*/ 223303 h 345798"/>
                <a:gd name="connsiteX5" fmla="*/ 121925 w 267494"/>
                <a:gd name="connsiteY5" fmla="*/ 345223 h 345798"/>
                <a:gd name="connsiteX6" fmla="*/ 7625 w 267494"/>
                <a:gd name="connsiteY6" fmla="*/ 246163 h 345798"/>
                <a:gd name="connsiteX7" fmla="*/ 22865 w 267494"/>
                <a:gd name="connsiteY7" fmla="*/ 32803 h 345798"/>
                <a:gd name="connsiteX0" fmla="*/ 22865 w 267494"/>
                <a:gd name="connsiteY0" fmla="*/ 32803 h 345798"/>
                <a:gd name="connsiteX1" fmla="*/ 121863 w 267494"/>
                <a:gd name="connsiteY1" fmla="*/ 2323 h 345798"/>
                <a:gd name="connsiteX2" fmla="*/ 266705 w 267494"/>
                <a:gd name="connsiteY2" fmla="*/ 17563 h 345798"/>
                <a:gd name="connsiteX3" fmla="*/ 53345 w 267494"/>
                <a:gd name="connsiteY3" fmla="*/ 139483 h 345798"/>
                <a:gd name="connsiteX4" fmla="*/ 106685 w 267494"/>
                <a:gd name="connsiteY4" fmla="*/ 223303 h 345798"/>
                <a:gd name="connsiteX5" fmla="*/ 121925 w 267494"/>
                <a:gd name="connsiteY5" fmla="*/ 345223 h 345798"/>
                <a:gd name="connsiteX6" fmla="*/ 7625 w 267494"/>
                <a:gd name="connsiteY6" fmla="*/ 246163 h 345798"/>
                <a:gd name="connsiteX7" fmla="*/ 22865 w 267494"/>
                <a:gd name="connsiteY7" fmla="*/ 32803 h 345798"/>
                <a:gd name="connsiteX0" fmla="*/ 22865 w 259925"/>
                <a:gd name="connsiteY0" fmla="*/ 41228 h 354223"/>
                <a:gd name="connsiteX1" fmla="*/ 121863 w 259925"/>
                <a:gd name="connsiteY1" fmla="*/ 10748 h 354223"/>
                <a:gd name="connsiteX2" fmla="*/ 259085 w 259925"/>
                <a:gd name="connsiteY2" fmla="*/ 10748 h 354223"/>
                <a:gd name="connsiteX3" fmla="*/ 53345 w 259925"/>
                <a:gd name="connsiteY3" fmla="*/ 147908 h 354223"/>
                <a:gd name="connsiteX4" fmla="*/ 106685 w 259925"/>
                <a:gd name="connsiteY4" fmla="*/ 231728 h 354223"/>
                <a:gd name="connsiteX5" fmla="*/ 121925 w 259925"/>
                <a:gd name="connsiteY5" fmla="*/ 353648 h 354223"/>
                <a:gd name="connsiteX6" fmla="*/ 7625 w 259925"/>
                <a:gd name="connsiteY6" fmla="*/ 254588 h 354223"/>
                <a:gd name="connsiteX7" fmla="*/ 22865 w 259925"/>
                <a:gd name="connsiteY7" fmla="*/ 41228 h 354223"/>
                <a:gd name="connsiteX0" fmla="*/ 22865 w 267933"/>
                <a:gd name="connsiteY0" fmla="*/ 95394 h 408389"/>
                <a:gd name="connsiteX1" fmla="*/ 121863 w 267933"/>
                <a:gd name="connsiteY1" fmla="*/ 64914 h 408389"/>
                <a:gd name="connsiteX2" fmla="*/ 259085 w 267933"/>
                <a:gd name="connsiteY2" fmla="*/ 64914 h 408389"/>
                <a:gd name="connsiteX3" fmla="*/ 53345 w 267933"/>
                <a:gd name="connsiteY3" fmla="*/ 202074 h 408389"/>
                <a:gd name="connsiteX4" fmla="*/ 106685 w 267933"/>
                <a:gd name="connsiteY4" fmla="*/ 285894 h 408389"/>
                <a:gd name="connsiteX5" fmla="*/ 121925 w 267933"/>
                <a:gd name="connsiteY5" fmla="*/ 407814 h 408389"/>
                <a:gd name="connsiteX6" fmla="*/ 7625 w 267933"/>
                <a:gd name="connsiteY6" fmla="*/ 308754 h 408389"/>
                <a:gd name="connsiteX7" fmla="*/ 22865 w 267933"/>
                <a:gd name="connsiteY7" fmla="*/ 95394 h 408389"/>
                <a:gd name="connsiteX0" fmla="*/ 22865 w 259187"/>
                <a:gd name="connsiteY0" fmla="*/ 39512 h 352507"/>
                <a:gd name="connsiteX1" fmla="*/ 259085 w 259187"/>
                <a:gd name="connsiteY1" fmla="*/ 9032 h 352507"/>
                <a:gd name="connsiteX2" fmla="*/ 53345 w 259187"/>
                <a:gd name="connsiteY2" fmla="*/ 146192 h 352507"/>
                <a:gd name="connsiteX3" fmla="*/ 106685 w 259187"/>
                <a:gd name="connsiteY3" fmla="*/ 230012 h 352507"/>
                <a:gd name="connsiteX4" fmla="*/ 121925 w 259187"/>
                <a:gd name="connsiteY4" fmla="*/ 351932 h 352507"/>
                <a:gd name="connsiteX5" fmla="*/ 7625 w 259187"/>
                <a:gd name="connsiteY5" fmla="*/ 252872 h 352507"/>
                <a:gd name="connsiteX6" fmla="*/ 22865 w 259187"/>
                <a:gd name="connsiteY6" fmla="*/ 39512 h 352507"/>
                <a:gd name="connsiteX0" fmla="*/ 29118 w 257824"/>
                <a:gd name="connsiteY0" fmla="*/ 12465 h 325460"/>
                <a:gd name="connsiteX1" fmla="*/ 257718 w 257824"/>
                <a:gd name="connsiteY1" fmla="*/ 35325 h 325460"/>
                <a:gd name="connsiteX2" fmla="*/ 59598 w 257824"/>
                <a:gd name="connsiteY2" fmla="*/ 119145 h 325460"/>
                <a:gd name="connsiteX3" fmla="*/ 112938 w 257824"/>
                <a:gd name="connsiteY3" fmla="*/ 202965 h 325460"/>
                <a:gd name="connsiteX4" fmla="*/ 128178 w 257824"/>
                <a:gd name="connsiteY4" fmla="*/ 324885 h 325460"/>
                <a:gd name="connsiteX5" fmla="*/ 13878 w 257824"/>
                <a:gd name="connsiteY5" fmla="*/ 225825 h 325460"/>
                <a:gd name="connsiteX6" fmla="*/ 29118 w 257824"/>
                <a:gd name="connsiteY6" fmla="*/ 12465 h 325460"/>
                <a:gd name="connsiteX0" fmla="*/ 29118 w 257824"/>
                <a:gd name="connsiteY0" fmla="*/ 33840 h 346835"/>
                <a:gd name="connsiteX1" fmla="*/ 257718 w 257824"/>
                <a:gd name="connsiteY1" fmla="*/ 10980 h 346835"/>
                <a:gd name="connsiteX2" fmla="*/ 59598 w 257824"/>
                <a:gd name="connsiteY2" fmla="*/ 140520 h 346835"/>
                <a:gd name="connsiteX3" fmla="*/ 112938 w 257824"/>
                <a:gd name="connsiteY3" fmla="*/ 224340 h 346835"/>
                <a:gd name="connsiteX4" fmla="*/ 128178 w 257824"/>
                <a:gd name="connsiteY4" fmla="*/ 346260 h 346835"/>
                <a:gd name="connsiteX5" fmla="*/ 13878 w 257824"/>
                <a:gd name="connsiteY5" fmla="*/ 247200 h 346835"/>
                <a:gd name="connsiteX6" fmla="*/ 29118 w 257824"/>
                <a:gd name="connsiteY6" fmla="*/ 33840 h 346835"/>
                <a:gd name="connsiteX0" fmla="*/ 29118 w 258336"/>
                <a:gd name="connsiteY0" fmla="*/ 84431 h 397426"/>
                <a:gd name="connsiteX1" fmla="*/ 257718 w 258336"/>
                <a:gd name="connsiteY1" fmla="*/ 61571 h 397426"/>
                <a:gd name="connsiteX2" fmla="*/ 59598 w 258336"/>
                <a:gd name="connsiteY2" fmla="*/ 191111 h 397426"/>
                <a:gd name="connsiteX3" fmla="*/ 112938 w 258336"/>
                <a:gd name="connsiteY3" fmla="*/ 274931 h 397426"/>
                <a:gd name="connsiteX4" fmla="*/ 128178 w 258336"/>
                <a:gd name="connsiteY4" fmla="*/ 396851 h 397426"/>
                <a:gd name="connsiteX5" fmla="*/ 13878 w 258336"/>
                <a:gd name="connsiteY5" fmla="*/ 297791 h 397426"/>
                <a:gd name="connsiteX6" fmla="*/ 29118 w 258336"/>
                <a:gd name="connsiteY6" fmla="*/ 84431 h 397426"/>
                <a:gd name="connsiteX0" fmla="*/ 29118 w 258336"/>
                <a:gd name="connsiteY0" fmla="*/ 84431 h 397426"/>
                <a:gd name="connsiteX1" fmla="*/ 257718 w 258336"/>
                <a:gd name="connsiteY1" fmla="*/ 61571 h 397426"/>
                <a:gd name="connsiteX2" fmla="*/ 59598 w 258336"/>
                <a:gd name="connsiteY2" fmla="*/ 191111 h 397426"/>
                <a:gd name="connsiteX3" fmla="*/ 112938 w 258336"/>
                <a:gd name="connsiteY3" fmla="*/ 274931 h 397426"/>
                <a:gd name="connsiteX4" fmla="*/ 128178 w 258336"/>
                <a:gd name="connsiteY4" fmla="*/ 396851 h 397426"/>
                <a:gd name="connsiteX5" fmla="*/ 13878 w 258336"/>
                <a:gd name="connsiteY5" fmla="*/ 297791 h 397426"/>
                <a:gd name="connsiteX6" fmla="*/ 29118 w 258336"/>
                <a:gd name="connsiteY6" fmla="*/ 84431 h 397426"/>
                <a:gd name="connsiteX0" fmla="*/ 29118 w 258336"/>
                <a:gd name="connsiteY0" fmla="*/ 84431 h 396851"/>
                <a:gd name="connsiteX1" fmla="*/ 257718 w 258336"/>
                <a:gd name="connsiteY1" fmla="*/ 61571 h 396851"/>
                <a:gd name="connsiteX2" fmla="*/ 59598 w 258336"/>
                <a:gd name="connsiteY2" fmla="*/ 191111 h 396851"/>
                <a:gd name="connsiteX3" fmla="*/ 112938 w 258336"/>
                <a:gd name="connsiteY3" fmla="*/ 274931 h 396851"/>
                <a:gd name="connsiteX4" fmla="*/ 128178 w 258336"/>
                <a:gd name="connsiteY4" fmla="*/ 396851 h 396851"/>
                <a:gd name="connsiteX5" fmla="*/ 13878 w 258336"/>
                <a:gd name="connsiteY5" fmla="*/ 297791 h 396851"/>
                <a:gd name="connsiteX6" fmla="*/ 29118 w 258336"/>
                <a:gd name="connsiteY6" fmla="*/ 84431 h 396851"/>
                <a:gd name="connsiteX0" fmla="*/ 29118 w 258336"/>
                <a:gd name="connsiteY0" fmla="*/ 84431 h 423675"/>
                <a:gd name="connsiteX1" fmla="*/ 257718 w 258336"/>
                <a:gd name="connsiteY1" fmla="*/ 61571 h 423675"/>
                <a:gd name="connsiteX2" fmla="*/ 59598 w 258336"/>
                <a:gd name="connsiteY2" fmla="*/ 191111 h 423675"/>
                <a:gd name="connsiteX3" fmla="*/ 112938 w 258336"/>
                <a:gd name="connsiteY3" fmla="*/ 274931 h 423675"/>
                <a:gd name="connsiteX4" fmla="*/ 128178 w 258336"/>
                <a:gd name="connsiteY4" fmla="*/ 396851 h 423675"/>
                <a:gd name="connsiteX5" fmla="*/ 13878 w 258336"/>
                <a:gd name="connsiteY5" fmla="*/ 297791 h 423675"/>
                <a:gd name="connsiteX6" fmla="*/ 29118 w 258336"/>
                <a:gd name="connsiteY6" fmla="*/ 84431 h 423675"/>
                <a:gd name="connsiteX0" fmla="*/ 32194 w 261412"/>
                <a:gd name="connsiteY0" fmla="*/ 84431 h 444137"/>
                <a:gd name="connsiteX1" fmla="*/ 260794 w 261412"/>
                <a:gd name="connsiteY1" fmla="*/ 61571 h 444137"/>
                <a:gd name="connsiteX2" fmla="*/ 62674 w 261412"/>
                <a:gd name="connsiteY2" fmla="*/ 191111 h 444137"/>
                <a:gd name="connsiteX3" fmla="*/ 116014 w 261412"/>
                <a:gd name="connsiteY3" fmla="*/ 274931 h 444137"/>
                <a:gd name="connsiteX4" fmla="*/ 176974 w 261412"/>
                <a:gd name="connsiteY4" fmla="*/ 419711 h 444137"/>
                <a:gd name="connsiteX5" fmla="*/ 16954 w 261412"/>
                <a:gd name="connsiteY5" fmla="*/ 297791 h 444137"/>
                <a:gd name="connsiteX6" fmla="*/ 32194 w 261412"/>
                <a:gd name="connsiteY6" fmla="*/ 84431 h 444137"/>
                <a:gd name="connsiteX0" fmla="*/ 32194 w 261412"/>
                <a:gd name="connsiteY0" fmla="*/ 84431 h 423062"/>
                <a:gd name="connsiteX1" fmla="*/ 260794 w 261412"/>
                <a:gd name="connsiteY1" fmla="*/ 61571 h 423062"/>
                <a:gd name="connsiteX2" fmla="*/ 62674 w 261412"/>
                <a:gd name="connsiteY2" fmla="*/ 191111 h 423062"/>
                <a:gd name="connsiteX3" fmla="*/ 116014 w 261412"/>
                <a:gd name="connsiteY3" fmla="*/ 274931 h 423062"/>
                <a:gd name="connsiteX4" fmla="*/ 176974 w 261412"/>
                <a:gd name="connsiteY4" fmla="*/ 419711 h 423062"/>
                <a:gd name="connsiteX5" fmla="*/ 16954 w 261412"/>
                <a:gd name="connsiteY5" fmla="*/ 297791 h 423062"/>
                <a:gd name="connsiteX6" fmla="*/ 32194 w 261412"/>
                <a:gd name="connsiteY6" fmla="*/ 84431 h 423062"/>
                <a:gd name="connsiteX0" fmla="*/ 32194 w 261412"/>
                <a:gd name="connsiteY0" fmla="*/ 84431 h 423062"/>
                <a:gd name="connsiteX1" fmla="*/ 260794 w 261412"/>
                <a:gd name="connsiteY1" fmla="*/ 61571 h 423062"/>
                <a:gd name="connsiteX2" fmla="*/ 62674 w 261412"/>
                <a:gd name="connsiteY2" fmla="*/ 191111 h 423062"/>
                <a:gd name="connsiteX3" fmla="*/ 116014 w 261412"/>
                <a:gd name="connsiteY3" fmla="*/ 274931 h 423062"/>
                <a:gd name="connsiteX4" fmla="*/ 176974 w 261412"/>
                <a:gd name="connsiteY4" fmla="*/ 419711 h 423062"/>
                <a:gd name="connsiteX5" fmla="*/ 16954 w 261412"/>
                <a:gd name="connsiteY5" fmla="*/ 297791 h 423062"/>
                <a:gd name="connsiteX6" fmla="*/ 32194 w 261412"/>
                <a:gd name="connsiteY6" fmla="*/ 84431 h 423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1412" h="423062">
                  <a:moveTo>
                    <a:pt x="32194" y="84431"/>
                  </a:moveTo>
                  <a:cubicBezTo>
                    <a:pt x="72834" y="45061"/>
                    <a:pt x="248094" y="-70509"/>
                    <a:pt x="260794" y="61571"/>
                  </a:cubicBezTo>
                  <a:cubicBezTo>
                    <a:pt x="273494" y="193651"/>
                    <a:pt x="86804" y="155551"/>
                    <a:pt x="62674" y="191111"/>
                  </a:cubicBezTo>
                  <a:cubicBezTo>
                    <a:pt x="38544" y="226671"/>
                    <a:pt x="96964" y="236831"/>
                    <a:pt x="116014" y="274931"/>
                  </a:cubicBezTo>
                  <a:cubicBezTo>
                    <a:pt x="135064" y="313031"/>
                    <a:pt x="323024" y="306681"/>
                    <a:pt x="176974" y="419711"/>
                  </a:cubicBezTo>
                  <a:cubicBezTo>
                    <a:pt x="76644" y="441301"/>
                    <a:pt x="41084" y="353671"/>
                    <a:pt x="16954" y="297791"/>
                  </a:cubicBezTo>
                  <a:cubicBezTo>
                    <a:pt x="-7176" y="241911"/>
                    <a:pt x="-8446" y="123801"/>
                    <a:pt x="32194" y="84431"/>
                  </a:cubicBezTo>
                  <a:close/>
                </a:path>
              </a:pathLst>
            </a:custGeom>
            <a:solidFill>
              <a:srgbClr val="5D5DFF">
                <a:alpha val="5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Oval 274"/>
            <p:cNvSpPr/>
            <p:nvPr/>
          </p:nvSpPr>
          <p:spPr>
            <a:xfrm>
              <a:off x="1172" y="1217"/>
              <a:ext cx="22" cy="24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Oval 275"/>
            <p:cNvSpPr/>
            <p:nvPr/>
          </p:nvSpPr>
          <p:spPr>
            <a:xfrm>
              <a:off x="1219" y="1187"/>
              <a:ext cx="21" cy="24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Oval 276"/>
            <p:cNvSpPr/>
            <p:nvPr/>
          </p:nvSpPr>
          <p:spPr>
            <a:xfrm>
              <a:off x="1140" y="1194"/>
              <a:ext cx="24" cy="21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Oval 277"/>
            <p:cNvSpPr/>
            <p:nvPr/>
          </p:nvSpPr>
          <p:spPr>
            <a:xfrm>
              <a:off x="1207" y="1253"/>
              <a:ext cx="24" cy="24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Oval 278"/>
            <p:cNvSpPr/>
            <p:nvPr/>
          </p:nvSpPr>
          <p:spPr>
            <a:xfrm>
              <a:off x="1134" y="1235"/>
              <a:ext cx="22" cy="24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Oval 279"/>
            <p:cNvSpPr/>
            <p:nvPr/>
          </p:nvSpPr>
          <p:spPr>
            <a:xfrm>
              <a:off x="1117" y="1085"/>
              <a:ext cx="21" cy="24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" name="Oval 280"/>
            <p:cNvSpPr/>
            <p:nvPr/>
          </p:nvSpPr>
          <p:spPr>
            <a:xfrm>
              <a:off x="1204" y="1220"/>
              <a:ext cx="21" cy="20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" name="Oval 281"/>
            <p:cNvSpPr/>
            <p:nvPr/>
          </p:nvSpPr>
          <p:spPr>
            <a:xfrm>
              <a:off x="1239" y="1235"/>
              <a:ext cx="21" cy="21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" name="Oval 282"/>
            <p:cNvSpPr/>
            <p:nvPr/>
          </p:nvSpPr>
          <p:spPr>
            <a:xfrm>
              <a:off x="974" y="1194"/>
              <a:ext cx="21" cy="21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" name="Oval 283"/>
            <p:cNvSpPr/>
            <p:nvPr/>
          </p:nvSpPr>
          <p:spPr>
            <a:xfrm>
              <a:off x="1231" y="1296"/>
              <a:ext cx="22" cy="21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Oval 284"/>
            <p:cNvSpPr/>
            <p:nvPr/>
          </p:nvSpPr>
          <p:spPr>
            <a:xfrm>
              <a:off x="1170" y="1303"/>
              <a:ext cx="25" cy="25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Oval 285"/>
            <p:cNvSpPr/>
            <p:nvPr/>
          </p:nvSpPr>
          <p:spPr>
            <a:xfrm>
              <a:off x="1139" y="1316"/>
              <a:ext cx="21" cy="21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" name="Oval 286"/>
            <p:cNvSpPr/>
            <p:nvPr/>
          </p:nvSpPr>
          <p:spPr>
            <a:xfrm>
              <a:off x="1012" y="1271"/>
              <a:ext cx="22" cy="24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8" name="Oval 287"/>
            <p:cNvSpPr/>
            <p:nvPr/>
          </p:nvSpPr>
          <p:spPr>
            <a:xfrm>
              <a:off x="1098" y="1206"/>
              <a:ext cx="26" cy="22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" name="Oval 288"/>
            <p:cNvSpPr/>
            <p:nvPr/>
          </p:nvSpPr>
          <p:spPr>
            <a:xfrm>
              <a:off x="1202" y="1285"/>
              <a:ext cx="24" cy="22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" name="Oval 289"/>
            <p:cNvSpPr/>
            <p:nvPr/>
          </p:nvSpPr>
          <p:spPr>
            <a:xfrm>
              <a:off x="1170" y="1265"/>
              <a:ext cx="25" cy="21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" name="Oval 290"/>
            <p:cNvSpPr/>
            <p:nvPr/>
          </p:nvSpPr>
          <p:spPr>
            <a:xfrm>
              <a:off x="968" y="1230"/>
              <a:ext cx="22" cy="21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2" name="Oval 291"/>
            <p:cNvSpPr/>
            <p:nvPr/>
          </p:nvSpPr>
          <p:spPr>
            <a:xfrm>
              <a:off x="1008" y="1140"/>
              <a:ext cx="24" cy="22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1" name="Oval 292"/>
            <p:cNvSpPr/>
            <p:nvPr/>
          </p:nvSpPr>
          <p:spPr>
            <a:xfrm>
              <a:off x="1204" y="1137"/>
              <a:ext cx="24" cy="22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6" name="Oval 293"/>
            <p:cNvSpPr/>
            <p:nvPr/>
          </p:nvSpPr>
          <p:spPr>
            <a:xfrm>
              <a:off x="1058" y="1085"/>
              <a:ext cx="25" cy="24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7" name="Oval 294"/>
            <p:cNvSpPr/>
            <p:nvPr/>
          </p:nvSpPr>
          <p:spPr>
            <a:xfrm>
              <a:off x="1038" y="1305"/>
              <a:ext cx="24" cy="22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8" name="Oval 295"/>
            <p:cNvSpPr/>
            <p:nvPr/>
          </p:nvSpPr>
          <p:spPr>
            <a:xfrm>
              <a:off x="1037" y="1113"/>
              <a:ext cx="21" cy="24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9" name="Oval 296"/>
            <p:cNvSpPr/>
            <p:nvPr/>
          </p:nvSpPr>
          <p:spPr>
            <a:xfrm>
              <a:off x="1081" y="1096"/>
              <a:ext cx="21" cy="22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0" name="Oval 297"/>
            <p:cNvSpPr/>
            <p:nvPr/>
          </p:nvSpPr>
          <p:spPr>
            <a:xfrm>
              <a:off x="1080" y="1327"/>
              <a:ext cx="22" cy="20"/>
            </a:xfrm>
            <a:prstGeom prst="ellipse">
              <a:avLst/>
            </a:prstGeom>
            <a:solidFill>
              <a:srgbClr val="5D87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grpSp>
        <p:nvGrpSpPr>
          <p:cNvPr id="14339" name="Group 821"/>
          <p:cNvGrpSpPr>
            <a:grpSpLocks/>
          </p:cNvGrpSpPr>
          <p:nvPr/>
        </p:nvGrpSpPr>
        <p:grpSpPr bwMode="auto">
          <a:xfrm>
            <a:off x="3205163" y="2946400"/>
            <a:ext cx="423862" cy="403225"/>
            <a:chOff x="2138" y="1211"/>
            <a:chExt cx="332" cy="316"/>
          </a:xfrm>
        </p:grpSpPr>
        <p:sp>
          <p:nvSpPr>
            <p:cNvPr id="331" name="Freeform 299"/>
            <p:cNvSpPr/>
            <p:nvPr/>
          </p:nvSpPr>
          <p:spPr>
            <a:xfrm>
              <a:off x="2138" y="1211"/>
              <a:ext cx="332" cy="316"/>
            </a:xfrm>
            <a:custGeom>
              <a:avLst/>
              <a:gdLst>
                <a:gd name="connsiteX0" fmla="*/ 33019 w 534120"/>
                <a:gd name="connsiteY0" fmla="*/ 76359 h 450958"/>
                <a:gd name="connsiteX1" fmla="*/ 269239 w 534120"/>
                <a:gd name="connsiteY1" fmla="*/ 159 h 450958"/>
                <a:gd name="connsiteX2" fmla="*/ 513079 w 534120"/>
                <a:gd name="connsiteY2" fmla="*/ 91599 h 450958"/>
                <a:gd name="connsiteX3" fmla="*/ 490219 w 534120"/>
                <a:gd name="connsiteY3" fmla="*/ 358299 h 450958"/>
                <a:gd name="connsiteX4" fmla="*/ 238759 w 534120"/>
                <a:gd name="connsiteY4" fmla="*/ 449739 h 450958"/>
                <a:gd name="connsiteX5" fmla="*/ 25399 w 534120"/>
                <a:gd name="connsiteY5" fmla="*/ 304959 h 450958"/>
                <a:gd name="connsiteX6" fmla="*/ 33019 w 534120"/>
                <a:gd name="connsiteY6" fmla="*/ 76359 h 450958"/>
                <a:gd name="connsiteX0" fmla="*/ 33019 w 524569"/>
                <a:gd name="connsiteY0" fmla="*/ 76359 h 450798"/>
                <a:gd name="connsiteX1" fmla="*/ 269239 w 524569"/>
                <a:gd name="connsiteY1" fmla="*/ 159 h 450798"/>
                <a:gd name="connsiteX2" fmla="*/ 513079 w 524569"/>
                <a:gd name="connsiteY2" fmla="*/ 91599 h 450798"/>
                <a:gd name="connsiteX3" fmla="*/ 459739 w 524569"/>
                <a:gd name="connsiteY3" fmla="*/ 350679 h 450798"/>
                <a:gd name="connsiteX4" fmla="*/ 238759 w 524569"/>
                <a:gd name="connsiteY4" fmla="*/ 449739 h 450798"/>
                <a:gd name="connsiteX5" fmla="*/ 25399 w 524569"/>
                <a:gd name="connsiteY5" fmla="*/ 304959 h 450798"/>
                <a:gd name="connsiteX6" fmla="*/ 33019 w 524569"/>
                <a:gd name="connsiteY6" fmla="*/ 76359 h 450798"/>
                <a:gd name="connsiteX0" fmla="*/ 33019 w 489848"/>
                <a:gd name="connsiteY0" fmla="*/ 77291 h 451646"/>
                <a:gd name="connsiteX1" fmla="*/ 269239 w 489848"/>
                <a:gd name="connsiteY1" fmla="*/ 1091 h 451646"/>
                <a:gd name="connsiteX2" fmla="*/ 467359 w 489848"/>
                <a:gd name="connsiteY2" fmla="*/ 123011 h 451646"/>
                <a:gd name="connsiteX3" fmla="*/ 459739 w 489848"/>
                <a:gd name="connsiteY3" fmla="*/ 351611 h 451646"/>
                <a:gd name="connsiteX4" fmla="*/ 238759 w 489848"/>
                <a:gd name="connsiteY4" fmla="*/ 450671 h 451646"/>
                <a:gd name="connsiteX5" fmla="*/ 25399 w 489848"/>
                <a:gd name="connsiteY5" fmla="*/ 305891 h 451646"/>
                <a:gd name="connsiteX6" fmla="*/ 33019 w 489848"/>
                <a:gd name="connsiteY6" fmla="*/ 77291 h 451646"/>
                <a:gd name="connsiteX0" fmla="*/ 33019 w 515347"/>
                <a:gd name="connsiteY0" fmla="*/ 77291 h 451782"/>
                <a:gd name="connsiteX1" fmla="*/ 269239 w 515347"/>
                <a:gd name="connsiteY1" fmla="*/ 1091 h 451782"/>
                <a:gd name="connsiteX2" fmla="*/ 467359 w 515347"/>
                <a:gd name="connsiteY2" fmla="*/ 123011 h 451782"/>
                <a:gd name="connsiteX3" fmla="*/ 497839 w 515347"/>
                <a:gd name="connsiteY3" fmla="*/ 359231 h 451782"/>
                <a:gd name="connsiteX4" fmla="*/ 238759 w 515347"/>
                <a:gd name="connsiteY4" fmla="*/ 450671 h 451782"/>
                <a:gd name="connsiteX5" fmla="*/ 25399 w 515347"/>
                <a:gd name="connsiteY5" fmla="*/ 305891 h 451782"/>
                <a:gd name="connsiteX6" fmla="*/ 33019 w 515347"/>
                <a:gd name="connsiteY6" fmla="*/ 77291 h 451782"/>
                <a:gd name="connsiteX0" fmla="*/ 33460 w 515520"/>
                <a:gd name="connsiteY0" fmla="*/ 122483 h 496974"/>
                <a:gd name="connsiteX1" fmla="*/ 277300 w 515520"/>
                <a:gd name="connsiteY1" fmla="*/ 563 h 496974"/>
                <a:gd name="connsiteX2" fmla="*/ 467800 w 515520"/>
                <a:gd name="connsiteY2" fmla="*/ 168203 h 496974"/>
                <a:gd name="connsiteX3" fmla="*/ 498280 w 515520"/>
                <a:gd name="connsiteY3" fmla="*/ 404423 h 496974"/>
                <a:gd name="connsiteX4" fmla="*/ 239200 w 515520"/>
                <a:gd name="connsiteY4" fmla="*/ 495863 h 496974"/>
                <a:gd name="connsiteX5" fmla="*/ 25840 w 515520"/>
                <a:gd name="connsiteY5" fmla="*/ 351083 h 496974"/>
                <a:gd name="connsiteX6" fmla="*/ 33460 w 515520"/>
                <a:gd name="connsiteY6" fmla="*/ 122483 h 496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5520" h="496974">
                  <a:moveTo>
                    <a:pt x="33460" y="122483"/>
                  </a:moveTo>
                  <a:cubicBezTo>
                    <a:pt x="75370" y="64063"/>
                    <a:pt x="204910" y="-7057"/>
                    <a:pt x="277300" y="563"/>
                  </a:cubicBezTo>
                  <a:cubicBezTo>
                    <a:pt x="349690" y="8183"/>
                    <a:pt x="430970" y="100893"/>
                    <a:pt x="467800" y="168203"/>
                  </a:cubicBezTo>
                  <a:cubicBezTo>
                    <a:pt x="504630" y="235513"/>
                    <a:pt x="536380" y="349813"/>
                    <a:pt x="498280" y="404423"/>
                  </a:cubicBezTo>
                  <a:cubicBezTo>
                    <a:pt x="460180" y="459033"/>
                    <a:pt x="316670" y="504753"/>
                    <a:pt x="239200" y="495863"/>
                  </a:cubicBezTo>
                  <a:cubicBezTo>
                    <a:pt x="161730" y="486973"/>
                    <a:pt x="62670" y="413313"/>
                    <a:pt x="25840" y="351083"/>
                  </a:cubicBezTo>
                  <a:cubicBezTo>
                    <a:pt x="-10990" y="288853"/>
                    <a:pt x="-8450" y="180903"/>
                    <a:pt x="33460" y="122483"/>
                  </a:cubicBezTo>
                  <a:close/>
                </a:path>
              </a:pathLst>
            </a:custGeom>
            <a:solidFill>
              <a:srgbClr val="FFD1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2" name="Oval 301"/>
            <p:cNvSpPr/>
            <p:nvPr/>
          </p:nvSpPr>
          <p:spPr>
            <a:xfrm>
              <a:off x="2356" y="1297"/>
              <a:ext cx="22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3" name="Oval 302"/>
            <p:cNvSpPr/>
            <p:nvPr/>
          </p:nvSpPr>
          <p:spPr>
            <a:xfrm>
              <a:off x="2403" y="1338"/>
              <a:ext cx="24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4" name="Oval 303"/>
            <p:cNvSpPr/>
            <p:nvPr/>
          </p:nvSpPr>
          <p:spPr>
            <a:xfrm>
              <a:off x="2295" y="1330"/>
              <a:ext cx="22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5" name="Oval 304"/>
            <p:cNvSpPr/>
            <p:nvPr/>
          </p:nvSpPr>
          <p:spPr>
            <a:xfrm>
              <a:off x="2392" y="1404"/>
              <a:ext cx="25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6" name="Oval 305"/>
            <p:cNvSpPr/>
            <p:nvPr/>
          </p:nvSpPr>
          <p:spPr>
            <a:xfrm>
              <a:off x="2281" y="1411"/>
              <a:ext cx="24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7" name="Oval 306"/>
            <p:cNvSpPr/>
            <p:nvPr/>
          </p:nvSpPr>
          <p:spPr>
            <a:xfrm>
              <a:off x="2301" y="1236"/>
              <a:ext cx="24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8" name="Oval 307"/>
            <p:cNvSpPr/>
            <p:nvPr/>
          </p:nvSpPr>
          <p:spPr>
            <a:xfrm>
              <a:off x="2389" y="1371"/>
              <a:ext cx="22" cy="20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9" name="Oval 308"/>
            <p:cNvSpPr/>
            <p:nvPr/>
          </p:nvSpPr>
          <p:spPr>
            <a:xfrm>
              <a:off x="2424" y="1385"/>
              <a:ext cx="24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0" name="Oval 309"/>
            <p:cNvSpPr/>
            <p:nvPr/>
          </p:nvSpPr>
          <p:spPr>
            <a:xfrm>
              <a:off x="2158" y="1345"/>
              <a:ext cx="24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1" name="Oval 310"/>
            <p:cNvSpPr/>
            <p:nvPr/>
          </p:nvSpPr>
          <p:spPr>
            <a:xfrm>
              <a:off x="2415" y="1447"/>
              <a:ext cx="21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2" name="Oval 311"/>
            <p:cNvSpPr/>
            <p:nvPr/>
          </p:nvSpPr>
          <p:spPr>
            <a:xfrm>
              <a:off x="2366" y="1461"/>
              <a:ext cx="22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3" name="Oval 312"/>
            <p:cNvSpPr/>
            <p:nvPr/>
          </p:nvSpPr>
          <p:spPr>
            <a:xfrm>
              <a:off x="2322" y="1467"/>
              <a:ext cx="22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4" name="Oval 313"/>
            <p:cNvSpPr/>
            <p:nvPr/>
          </p:nvSpPr>
          <p:spPr>
            <a:xfrm>
              <a:off x="2196" y="1422"/>
              <a:ext cx="21" cy="20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5" name="Oval 314"/>
            <p:cNvSpPr/>
            <p:nvPr/>
          </p:nvSpPr>
          <p:spPr>
            <a:xfrm>
              <a:off x="2283" y="1357"/>
              <a:ext cx="21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6" name="Oval 315"/>
            <p:cNvSpPr/>
            <p:nvPr/>
          </p:nvSpPr>
          <p:spPr>
            <a:xfrm>
              <a:off x="2387" y="1436"/>
              <a:ext cx="25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7" name="Oval 316"/>
            <p:cNvSpPr/>
            <p:nvPr/>
          </p:nvSpPr>
          <p:spPr>
            <a:xfrm>
              <a:off x="2349" y="1253"/>
              <a:ext cx="21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8" name="Oval 317"/>
            <p:cNvSpPr/>
            <p:nvPr/>
          </p:nvSpPr>
          <p:spPr>
            <a:xfrm>
              <a:off x="2153" y="1381"/>
              <a:ext cx="24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9" name="Oval 318"/>
            <p:cNvSpPr/>
            <p:nvPr/>
          </p:nvSpPr>
          <p:spPr>
            <a:xfrm>
              <a:off x="2193" y="1291"/>
              <a:ext cx="22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0" name="Oval 319"/>
            <p:cNvSpPr/>
            <p:nvPr/>
          </p:nvSpPr>
          <p:spPr>
            <a:xfrm>
              <a:off x="2390" y="1288"/>
              <a:ext cx="21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1" name="Oval 320"/>
            <p:cNvSpPr/>
            <p:nvPr/>
          </p:nvSpPr>
          <p:spPr>
            <a:xfrm>
              <a:off x="2242" y="1236"/>
              <a:ext cx="24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2" name="Oval 321"/>
            <p:cNvSpPr/>
            <p:nvPr/>
          </p:nvSpPr>
          <p:spPr>
            <a:xfrm>
              <a:off x="2223" y="1456"/>
              <a:ext cx="25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3" name="Oval 322"/>
            <p:cNvSpPr/>
            <p:nvPr/>
          </p:nvSpPr>
          <p:spPr>
            <a:xfrm>
              <a:off x="2220" y="1264"/>
              <a:ext cx="22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4" name="Oval 323"/>
            <p:cNvSpPr/>
            <p:nvPr/>
          </p:nvSpPr>
          <p:spPr>
            <a:xfrm>
              <a:off x="2191" y="1368"/>
              <a:ext cx="21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5" name="Oval 324"/>
            <p:cNvSpPr/>
            <p:nvPr/>
          </p:nvSpPr>
          <p:spPr>
            <a:xfrm>
              <a:off x="2283" y="1455"/>
              <a:ext cx="21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6" name="Freeform 298"/>
            <p:cNvSpPr/>
            <p:nvPr/>
          </p:nvSpPr>
          <p:spPr>
            <a:xfrm rot="4890952">
              <a:off x="2197" y="1279"/>
              <a:ext cx="173" cy="154"/>
            </a:xfrm>
            <a:custGeom>
              <a:avLst/>
              <a:gdLst>
                <a:gd name="connsiteX0" fmla="*/ 33019 w 534120"/>
                <a:gd name="connsiteY0" fmla="*/ 76359 h 450958"/>
                <a:gd name="connsiteX1" fmla="*/ 269239 w 534120"/>
                <a:gd name="connsiteY1" fmla="*/ 159 h 450958"/>
                <a:gd name="connsiteX2" fmla="*/ 513079 w 534120"/>
                <a:gd name="connsiteY2" fmla="*/ 91599 h 450958"/>
                <a:gd name="connsiteX3" fmla="*/ 490219 w 534120"/>
                <a:gd name="connsiteY3" fmla="*/ 358299 h 450958"/>
                <a:gd name="connsiteX4" fmla="*/ 238759 w 534120"/>
                <a:gd name="connsiteY4" fmla="*/ 449739 h 450958"/>
                <a:gd name="connsiteX5" fmla="*/ 25399 w 534120"/>
                <a:gd name="connsiteY5" fmla="*/ 304959 h 450958"/>
                <a:gd name="connsiteX6" fmla="*/ 33019 w 534120"/>
                <a:gd name="connsiteY6" fmla="*/ 76359 h 450958"/>
                <a:gd name="connsiteX0" fmla="*/ 33019 w 524569"/>
                <a:gd name="connsiteY0" fmla="*/ 76359 h 450798"/>
                <a:gd name="connsiteX1" fmla="*/ 269239 w 524569"/>
                <a:gd name="connsiteY1" fmla="*/ 159 h 450798"/>
                <a:gd name="connsiteX2" fmla="*/ 513079 w 524569"/>
                <a:gd name="connsiteY2" fmla="*/ 91599 h 450798"/>
                <a:gd name="connsiteX3" fmla="*/ 459739 w 524569"/>
                <a:gd name="connsiteY3" fmla="*/ 350679 h 450798"/>
                <a:gd name="connsiteX4" fmla="*/ 238759 w 524569"/>
                <a:gd name="connsiteY4" fmla="*/ 449739 h 450798"/>
                <a:gd name="connsiteX5" fmla="*/ 25399 w 524569"/>
                <a:gd name="connsiteY5" fmla="*/ 304959 h 450798"/>
                <a:gd name="connsiteX6" fmla="*/ 33019 w 524569"/>
                <a:gd name="connsiteY6" fmla="*/ 76359 h 450798"/>
                <a:gd name="connsiteX0" fmla="*/ 33019 w 489848"/>
                <a:gd name="connsiteY0" fmla="*/ 77291 h 451646"/>
                <a:gd name="connsiteX1" fmla="*/ 269239 w 489848"/>
                <a:gd name="connsiteY1" fmla="*/ 1091 h 451646"/>
                <a:gd name="connsiteX2" fmla="*/ 467359 w 489848"/>
                <a:gd name="connsiteY2" fmla="*/ 123011 h 451646"/>
                <a:gd name="connsiteX3" fmla="*/ 459739 w 489848"/>
                <a:gd name="connsiteY3" fmla="*/ 351611 h 451646"/>
                <a:gd name="connsiteX4" fmla="*/ 238759 w 489848"/>
                <a:gd name="connsiteY4" fmla="*/ 450671 h 451646"/>
                <a:gd name="connsiteX5" fmla="*/ 25399 w 489848"/>
                <a:gd name="connsiteY5" fmla="*/ 305891 h 451646"/>
                <a:gd name="connsiteX6" fmla="*/ 33019 w 489848"/>
                <a:gd name="connsiteY6" fmla="*/ 77291 h 451646"/>
                <a:gd name="connsiteX0" fmla="*/ 33019 w 515347"/>
                <a:gd name="connsiteY0" fmla="*/ 77291 h 451782"/>
                <a:gd name="connsiteX1" fmla="*/ 269239 w 515347"/>
                <a:gd name="connsiteY1" fmla="*/ 1091 h 451782"/>
                <a:gd name="connsiteX2" fmla="*/ 467359 w 515347"/>
                <a:gd name="connsiteY2" fmla="*/ 123011 h 451782"/>
                <a:gd name="connsiteX3" fmla="*/ 497839 w 515347"/>
                <a:gd name="connsiteY3" fmla="*/ 359231 h 451782"/>
                <a:gd name="connsiteX4" fmla="*/ 238759 w 515347"/>
                <a:gd name="connsiteY4" fmla="*/ 450671 h 451782"/>
                <a:gd name="connsiteX5" fmla="*/ 25399 w 515347"/>
                <a:gd name="connsiteY5" fmla="*/ 305891 h 451782"/>
                <a:gd name="connsiteX6" fmla="*/ 33019 w 515347"/>
                <a:gd name="connsiteY6" fmla="*/ 77291 h 451782"/>
                <a:gd name="connsiteX0" fmla="*/ 33460 w 515520"/>
                <a:gd name="connsiteY0" fmla="*/ 122483 h 496974"/>
                <a:gd name="connsiteX1" fmla="*/ 277300 w 515520"/>
                <a:gd name="connsiteY1" fmla="*/ 563 h 496974"/>
                <a:gd name="connsiteX2" fmla="*/ 467800 w 515520"/>
                <a:gd name="connsiteY2" fmla="*/ 168203 h 496974"/>
                <a:gd name="connsiteX3" fmla="*/ 498280 w 515520"/>
                <a:gd name="connsiteY3" fmla="*/ 404423 h 496974"/>
                <a:gd name="connsiteX4" fmla="*/ 239200 w 515520"/>
                <a:gd name="connsiteY4" fmla="*/ 495863 h 496974"/>
                <a:gd name="connsiteX5" fmla="*/ 25840 w 515520"/>
                <a:gd name="connsiteY5" fmla="*/ 351083 h 496974"/>
                <a:gd name="connsiteX6" fmla="*/ 33460 w 515520"/>
                <a:gd name="connsiteY6" fmla="*/ 122483 h 496974"/>
                <a:gd name="connsiteX0" fmla="*/ 33460 w 469189"/>
                <a:gd name="connsiteY0" fmla="*/ 122483 h 496275"/>
                <a:gd name="connsiteX1" fmla="*/ 277300 w 469189"/>
                <a:gd name="connsiteY1" fmla="*/ 563 h 496275"/>
                <a:gd name="connsiteX2" fmla="*/ 467800 w 469189"/>
                <a:gd name="connsiteY2" fmla="*/ 168203 h 496275"/>
                <a:gd name="connsiteX3" fmla="*/ 178240 w 469189"/>
                <a:gd name="connsiteY3" fmla="*/ 312983 h 496275"/>
                <a:gd name="connsiteX4" fmla="*/ 239200 w 469189"/>
                <a:gd name="connsiteY4" fmla="*/ 495863 h 496275"/>
                <a:gd name="connsiteX5" fmla="*/ 25840 w 469189"/>
                <a:gd name="connsiteY5" fmla="*/ 351083 h 496275"/>
                <a:gd name="connsiteX6" fmla="*/ 33460 w 469189"/>
                <a:gd name="connsiteY6" fmla="*/ 122483 h 496275"/>
                <a:gd name="connsiteX0" fmla="*/ 33460 w 285585"/>
                <a:gd name="connsiteY0" fmla="*/ 122324 h 496120"/>
                <a:gd name="connsiteX1" fmla="*/ 277300 w 285585"/>
                <a:gd name="connsiteY1" fmla="*/ 404 h 496120"/>
                <a:gd name="connsiteX2" fmla="*/ 223960 w 285585"/>
                <a:gd name="connsiteY2" fmla="*/ 160424 h 496120"/>
                <a:gd name="connsiteX3" fmla="*/ 178240 w 285585"/>
                <a:gd name="connsiteY3" fmla="*/ 312824 h 496120"/>
                <a:gd name="connsiteX4" fmla="*/ 239200 w 285585"/>
                <a:gd name="connsiteY4" fmla="*/ 495704 h 496120"/>
                <a:gd name="connsiteX5" fmla="*/ 25840 w 285585"/>
                <a:gd name="connsiteY5" fmla="*/ 350924 h 496120"/>
                <a:gd name="connsiteX6" fmla="*/ 33460 w 285585"/>
                <a:gd name="connsiteY6" fmla="*/ 122324 h 496120"/>
                <a:gd name="connsiteX0" fmla="*/ 38590 w 370949"/>
                <a:gd name="connsiteY0" fmla="*/ 54864 h 428660"/>
                <a:gd name="connsiteX1" fmla="*/ 366250 w 370949"/>
                <a:gd name="connsiteY1" fmla="*/ 1524 h 428660"/>
                <a:gd name="connsiteX2" fmla="*/ 229090 w 370949"/>
                <a:gd name="connsiteY2" fmla="*/ 92964 h 428660"/>
                <a:gd name="connsiteX3" fmla="*/ 183370 w 370949"/>
                <a:gd name="connsiteY3" fmla="*/ 245364 h 428660"/>
                <a:gd name="connsiteX4" fmla="*/ 244330 w 370949"/>
                <a:gd name="connsiteY4" fmla="*/ 428244 h 428660"/>
                <a:gd name="connsiteX5" fmla="*/ 30970 w 370949"/>
                <a:gd name="connsiteY5" fmla="*/ 283464 h 428660"/>
                <a:gd name="connsiteX6" fmla="*/ 38590 w 370949"/>
                <a:gd name="connsiteY6" fmla="*/ 54864 h 428660"/>
                <a:gd name="connsiteX0" fmla="*/ 76108 w 345242"/>
                <a:gd name="connsiteY0" fmla="*/ 54864 h 428660"/>
                <a:gd name="connsiteX1" fmla="*/ 342808 w 345242"/>
                <a:gd name="connsiteY1" fmla="*/ 1524 h 428660"/>
                <a:gd name="connsiteX2" fmla="*/ 205648 w 345242"/>
                <a:gd name="connsiteY2" fmla="*/ 92964 h 428660"/>
                <a:gd name="connsiteX3" fmla="*/ 159928 w 345242"/>
                <a:gd name="connsiteY3" fmla="*/ 245364 h 428660"/>
                <a:gd name="connsiteX4" fmla="*/ 220888 w 345242"/>
                <a:gd name="connsiteY4" fmla="*/ 428244 h 428660"/>
                <a:gd name="connsiteX5" fmla="*/ 7528 w 345242"/>
                <a:gd name="connsiteY5" fmla="*/ 283464 h 428660"/>
                <a:gd name="connsiteX6" fmla="*/ 76108 w 345242"/>
                <a:gd name="connsiteY6" fmla="*/ 54864 h 428660"/>
                <a:gd name="connsiteX0" fmla="*/ 34368 w 303502"/>
                <a:gd name="connsiteY0" fmla="*/ 54718 h 428514"/>
                <a:gd name="connsiteX1" fmla="*/ 301068 w 303502"/>
                <a:gd name="connsiteY1" fmla="*/ 1378 h 428514"/>
                <a:gd name="connsiteX2" fmla="*/ 163908 w 303502"/>
                <a:gd name="connsiteY2" fmla="*/ 92818 h 428514"/>
                <a:gd name="connsiteX3" fmla="*/ 118188 w 303502"/>
                <a:gd name="connsiteY3" fmla="*/ 245218 h 428514"/>
                <a:gd name="connsiteX4" fmla="*/ 179148 w 303502"/>
                <a:gd name="connsiteY4" fmla="*/ 428098 h 428514"/>
                <a:gd name="connsiteX5" fmla="*/ 19128 w 303502"/>
                <a:gd name="connsiteY5" fmla="*/ 268078 h 428514"/>
                <a:gd name="connsiteX6" fmla="*/ 34368 w 303502"/>
                <a:gd name="connsiteY6" fmla="*/ 54718 h 428514"/>
                <a:gd name="connsiteX0" fmla="*/ 34368 w 301212"/>
                <a:gd name="connsiteY0" fmla="*/ 57424 h 431199"/>
                <a:gd name="connsiteX1" fmla="*/ 301068 w 301212"/>
                <a:gd name="connsiteY1" fmla="*/ 4084 h 431199"/>
                <a:gd name="connsiteX2" fmla="*/ 72468 w 301212"/>
                <a:gd name="connsiteY2" fmla="*/ 141244 h 431199"/>
                <a:gd name="connsiteX3" fmla="*/ 118188 w 301212"/>
                <a:gd name="connsiteY3" fmla="*/ 247924 h 431199"/>
                <a:gd name="connsiteX4" fmla="*/ 179148 w 301212"/>
                <a:gd name="connsiteY4" fmla="*/ 430804 h 431199"/>
                <a:gd name="connsiteX5" fmla="*/ 19128 w 301212"/>
                <a:gd name="connsiteY5" fmla="*/ 270784 h 431199"/>
                <a:gd name="connsiteX6" fmla="*/ 34368 w 301212"/>
                <a:gd name="connsiteY6" fmla="*/ 57424 h 431199"/>
                <a:gd name="connsiteX0" fmla="*/ 37147 w 349689"/>
                <a:gd name="connsiteY0" fmla="*/ 27221 h 400996"/>
                <a:gd name="connsiteX1" fmla="*/ 349567 w 349689"/>
                <a:gd name="connsiteY1" fmla="*/ 11981 h 400996"/>
                <a:gd name="connsiteX2" fmla="*/ 75247 w 349689"/>
                <a:gd name="connsiteY2" fmla="*/ 111041 h 400996"/>
                <a:gd name="connsiteX3" fmla="*/ 120967 w 349689"/>
                <a:gd name="connsiteY3" fmla="*/ 217721 h 400996"/>
                <a:gd name="connsiteX4" fmla="*/ 181927 w 349689"/>
                <a:gd name="connsiteY4" fmla="*/ 400601 h 400996"/>
                <a:gd name="connsiteX5" fmla="*/ 21907 w 349689"/>
                <a:gd name="connsiteY5" fmla="*/ 240581 h 400996"/>
                <a:gd name="connsiteX6" fmla="*/ 37147 w 349689"/>
                <a:gd name="connsiteY6" fmla="*/ 27221 h 400996"/>
                <a:gd name="connsiteX0" fmla="*/ 37147 w 350401"/>
                <a:gd name="connsiteY0" fmla="*/ 28751 h 402516"/>
                <a:gd name="connsiteX1" fmla="*/ 349567 w 350401"/>
                <a:gd name="connsiteY1" fmla="*/ 13511 h 402516"/>
                <a:gd name="connsiteX2" fmla="*/ 128587 w 350401"/>
                <a:gd name="connsiteY2" fmla="*/ 135431 h 402516"/>
                <a:gd name="connsiteX3" fmla="*/ 120967 w 350401"/>
                <a:gd name="connsiteY3" fmla="*/ 219251 h 402516"/>
                <a:gd name="connsiteX4" fmla="*/ 181927 w 350401"/>
                <a:gd name="connsiteY4" fmla="*/ 402131 h 402516"/>
                <a:gd name="connsiteX5" fmla="*/ 21907 w 350401"/>
                <a:gd name="connsiteY5" fmla="*/ 242111 h 402516"/>
                <a:gd name="connsiteX6" fmla="*/ 37147 w 350401"/>
                <a:gd name="connsiteY6" fmla="*/ 28751 h 402516"/>
                <a:gd name="connsiteX0" fmla="*/ 34366 w 347620"/>
                <a:gd name="connsiteY0" fmla="*/ 28751 h 341746"/>
                <a:gd name="connsiteX1" fmla="*/ 346786 w 347620"/>
                <a:gd name="connsiteY1" fmla="*/ 13511 h 341746"/>
                <a:gd name="connsiteX2" fmla="*/ 125806 w 347620"/>
                <a:gd name="connsiteY2" fmla="*/ 135431 h 341746"/>
                <a:gd name="connsiteX3" fmla="*/ 118186 w 347620"/>
                <a:gd name="connsiteY3" fmla="*/ 219251 h 341746"/>
                <a:gd name="connsiteX4" fmla="*/ 133426 w 347620"/>
                <a:gd name="connsiteY4" fmla="*/ 341171 h 341746"/>
                <a:gd name="connsiteX5" fmla="*/ 19126 w 347620"/>
                <a:gd name="connsiteY5" fmla="*/ 242111 h 341746"/>
                <a:gd name="connsiteX6" fmla="*/ 34366 w 347620"/>
                <a:gd name="connsiteY6" fmla="*/ 28751 h 341746"/>
                <a:gd name="connsiteX0" fmla="*/ 30027 w 275015"/>
                <a:gd name="connsiteY0" fmla="*/ 28751 h 341746"/>
                <a:gd name="connsiteX1" fmla="*/ 273867 w 275015"/>
                <a:gd name="connsiteY1" fmla="*/ 13511 h 341746"/>
                <a:gd name="connsiteX2" fmla="*/ 121467 w 275015"/>
                <a:gd name="connsiteY2" fmla="*/ 135431 h 341746"/>
                <a:gd name="connsiteX3" fmla="*/ 113847 w 275015"/>
                <a:gd name="connsiteY3" fmla="*/ 219251 h 341746"/>
                <a:gd name="connsiteX4" fmla="*/ 129087 w 275015"/>
                <a:gd name="connsiteY4" fmla="*/ 341171 h 341746"/>
                <a:gd name="connsiteX5" fmla="*/ 14787 w 275015"/>
                <a:gd name="connsiteY5" fmla="*/ 242111 h 341746"/>
                <a:gd name="connsiteX6" fmla="*/ 30027 w 275015"/>
                <a:gd name="connsiteY6" fmla="*/ 28751 h 341746"/>
                <a:gd name="connsiteX0" fmla="*/ 30027 w 273966"/>
                <a:gd name="connsiteY0" fmla="*/ 28751 h 341746"/>
                <a:gd name="connsiteX1" fmla="*/ 273867 w 273966"/>
                <a:gd name="connsiteY1" fmla="*/ 13511 h 341746"/>
                <a:gd name="connsiteX2" fmla="*/ 60507 w 273966"/>
                <a:gd name="connsiteY2" fmla="*/ 135431 h 341746"/>
                <a:gd name="connsiteX3" fmla="*/ 113847 w 273966"/>
                <a:gd name="connsiteY3" fmla="*/ 219251 h 341746"/>
                <a:gd name="connsiteX4" fmla="*/ 129087 w 273966"/>
                <a:gd name="connsiteY4" fmla="*/ 341171 h 341746"/>
                <a:gd name="connsiteX5" fmla="*/ 14787 w 273966"/>
                <a:gd name="connsiteY5" fmla="*/ 242111 h 341746"/>
                <a:gd name="connsiteX6" fmla="*/ 30027 w 273966"/>
                <a:gd name="connsiteY6" fmla="*/ 28751 h 341746"/>
                <a:gd name="connsiteX0" fmla="*/ 22865 w 267494"/>
                <a:gd name="connsiteY0" fmla="*/ 32803 h 345798"/>
                <a:gd name="connsiteX1" fmla="*/ 121863 w 267494"/>
                <a:gd name="connsiteY1" fmla="*/ 2323 h 345798"/>
                <a:gd name="connsiteX2" fmla="*/ 266705 w 267494"/>
                <a:gd name="connsiteY2" fmla="*/ 17563 h 345798"/>
                <a:gd name="connsiteX3" fmla="*/ 53345 w 267494"/>
                <a:gd name="connsiteY3" fmla="*/ 139483 h 345798"/>
                <a:gd name="connsiteX4" fmla="*/ 106685 w 267494"/>
                <a:gd name="connsiteY4" fmla="*/ 223303 h 345798"/>
                <a:gd name="connsiteX5" fmla="*/ 121925 w 267494"/>
                <a:gd name="connsiteY5" fmla="*/ 345223 h 345798"/>
                <a:gd name="connsiteX6" fmla="*/ 7625 w 267494"/>
                <a:gd name="connsiteY6" fmla="*/ 246163 h 345798"/>
                <a:gd name="connsiteX7" fmla="*/ 22865 w 267494"/>
                <a:gd name="connsiteY7" fmla="*/ 32803 h 345798"/>
                <a:gd name="connsiteX0" fmla="*/ 22865 w 267494"/>
                <a:gd name="connsiteY0" fmla="*/ 32803 h 345798"/>
                <a:gd name="connsiteX1" fmla="*/ 121863 w 267494"/>
                <a:gd name="connsiteY1" fmla="*/ 2323 h 345798"/>
                <a:gd name="connsiteX2" fmla="*/ 266705 w 267494"/>
                <a:gd name="connsiteY2" fmla="*/ 17563 h 345798"/>
                <a:gd name="connsiteX3" fmla="*/ 53345 w 267494"/>
                <a:gd name="connsiteY3" fmla="*/ 139483 h 345798"/>
                <a:gd name="connsiteX4" fmla="*/ 106685 w 267494"/>
                <a:gd name="connsiteY4" fmla="*/ 223303 h 345798"/>
                <a:gd name="connsiteX5" fmla="*/ 121925 w 267494"/>
                <a:gd name="connsiteY5" fmla="*/ 345223 h 345798"/>
                <a:gd name="connsiteX6" fmla="*/ 7625 w 267494"/>
                <a:gd name="connsiteY6" fmla="*/ 246163 h 345798"/>
                <a:gd name="connsiteX7" fmla="*/ 22865 w 267494"/>
                <a:gd name="connsiteY7" fmla="*/ 32803 h 345798"/>
                <a:gd name="connsiteX0" fmla="*/ 22865 w 259925"/>
                <a:gd name="connsiteY0" fmla="*/ 41228 h 354223"/>
                <a:gd name="connsiteX1" fmla="*/ 121863 w 259925"/>
                <a:gd name="connsiteY1" fmla="*/ 10748 h 354223"/>
                <a:gd name="connsiteX2" fmla="*/ 259085 w 259925"/>
                <a:gd name="connsiteY2" fmla="*/ 10748 h 354223"/>
                <a:gd name="connsiteX3" fmla="*/ 53345 w 259925"/>
                <a:gd name="connsiteY3" fmla="*/ 147908 h 354223"/>
                <a:gd name="connsiteX4" fmla="*/ 106685 w 259925"/>
                <a:gd name="connsiteY4" fmla="*/ 231728 h 354223"/>
                <a:gd name="connsiteX5" fmla="*/ 121925 w 259925"/>
                <a:gd name="connsiteY5" fmla="*/ 353648 h 354223"/>
                <a:gd name="connsiteX6" fmla="*/ 7625 w 259925"/>
                <a:gd name="connsiteY6" fmla="*/ 254588 h 354223"/>
                <a:gd name="connsiteX7" fmla="*/ 22865 w 259925"/>
                <a:gd name="connsiteY7" fmla="*/ 41228 h 354223"/>
                <a:gd name="connsiteX0" fmla="*/ 22865 w 267933"/>
                <a:gd name="connsiteY0" fmla="*/ 95394 h 408389"/>
                <a:gd name="connsiteX1" fmla="*/ 121863 w 267933"/>
                <a:gd name="connsiteY1" fmla="*/ 64914 h 408389"/>
                <a:gd name="connsiteX2" fmla="*/ 259085 w 267933"/>
                <a:gd name="connsiteY2" fmla="*/ 64914 h 408389"/>
                <a:gd name="connsiteX3" fmla="*/ 53345 w 267933"/>
                <a:gd name="connsiteY3" fmla="*/ 202074 h 408389"/>
                <a:gd name="connsiteX4" fmla="*/ 106685 w 267933"/>
                <a:gd name="connsiteY4" fmla="*/ 285894 h 408389"/>
                <a:gd name="connsiteX5" fmla="*/ 121925 w 267933"/>
                <a:gd name="connsiteY5" fmla="*/ 407814 h 408389"/>
                <a:gd name="connsiteX6" fmla="*/ 7625 w 267933"/>
                <a:gd name="connsiteY6" fmla="*/ 308754 h 408389"/>
                <a:gd name="connsiteX7" fmla="*/ 22865 w 267933"/>
                <a:gd name="connsiteY7" fmla="*/ 95394 h 408389"/>
                <a:gd name="connsiteX0" fmla="*/ 22865 w 259187"/>
                <a:gd name="connsiteY0" fmla="*/ 39512 h 352507"/>
                <a:gd name="connsiteX1" fmla="*/ 259085 w 259187"/>
                <a:gd name="connsiteY1" fmla="*/ 9032 h 352507"/>
                <a:gd name="connsiteX2" fmla="*/ 53345 w 259187"/>
                <a:gd name="connsiteY2" fmla="*/ 146192 h 352507"/>
                <a:gd name="connsiteX3" fmla="*/ 106685 w 259187"/>
                <a:gd name="connsiteY3" fmla="*/ 230012 h 352507"/>
                <a:gd name="connsiteX4" fmla="*/ 121925 w 259187"/>
                <a:gd name="connsiteY4" fmla="*/ 351932 h 352507"/>
                <a:gd name="connsiteX5" fmla="*/ 7625 w 259187"/>
                <a:gd name="connsiteY5" fmla="*/ 252872 h 352507"/>
                <a:gd name="connsiteX6" fmla="*/ 22865 w 259187"/>
                <a:gd name="connsiteY6" fmla="*/ 39512 h 352507"/>
                <a:gd name="connsiteX0" fmla="*/ 29118 w 257824"/>
                <a:gd name="connsiteY0" fmla="*/ 12465 h 325460"/>
                <a:gd name="connsiteX1" fmla="*/ 257718 w 257824"/>
                <a:gd name="connsiteY1" fmla="*/ 35325 h 325460"/>
                <a:gd name="connsiteX2" fmla="*/ 59598 w 257824"/>
                <a:gd name="connsiteY2" fmla="*/ 119145 h 325460"/>
                <a:gd name="connsiteX3" fmla="*/ 112938 w 257824"/>
                <a:gd name="connsiteY3" fmla="*/ 202965 h 325460"/>
                <a:gd name="connsiteX4" fmla="*/ 128178 w 257824"/>
                <a:gd name="connsiteY4" fmla="*/ 324885 h 325460"/>
                <a:gd name="connsiteX5" fmla="*/ 13878 w 257824"/>
                <a:gd name="connsiteY5" fmla="*/ 225825 h 325460"/>
                <a:gd name="connsiteX6" fmla="*/ 29118 w 257824"/>
                <a:gd name="connsiteY6" fmla="*/ 12465 h 325460"/>
                <a:gd name="connsiteX0" fmla="*/ 29118 w 257824"/>
                <a:gd name="connsiteY0" fmla="*/ 33840 h 346835"/>
                <a:gd name="connsiteX1" fmla="*/ 257718 w 257824"/>
                <a:gd name="connsiteY1" fmla="*/ 10980 h 346835"/>
                <a:gd name="connsiteX2" fmla="*/ 59598 w 257824"/>
                <a:gd name="connsiteY2" fmla="*/ 140520 h 346835"/>
                <a:gd name="connsiteX3" fmla="*/ 112938 w 257824"/>
                <a:gd name="connsiteY3" fmla="*/ 224340 h 346835"/>
                <a:gd name="connsiteX4" fmla="*/ 128178 w 257824"/>
                <a:gd name="connsiteY4" fmla="*/ 346260 h 346835"/>
                <a:gd name="connsiteX5" fmla="*/ 13878 w 257824"/>
                <a:gd name="connsiteY5" fmla="*/ 247200 h 346835"/>
                <a:gd name="connsiteX6" fmla="*/ 29118 w 257824"/>
                <a:gd name="connsiteY6" fmla="*/ 33840 h 346835"/>
                <a:gd name="connsiteX0" fmla="*/ 29118 w 258336"/>
                <a:gd name="connsiteY0" fmla="*/ 84431 h 397426"/>
                <a:gd name="connsiteX1" fmla="*/ 257718 w 258336"/>
                <a:gd name="connsiteY1" fmla="*/ 61571 h 397426"/>
                <a:gd name="connsiteX2" fmla="*/ 59598 w 258336"/>
                <a:gd name="connsiteY2" fmla="*/ 191111 h 397426"/>
                <a:gd name="connsiteX3" fmla="*/ 112938 w 258336"/>
                <a:gd name="connsiteY3" fmla="*/ 274931 h 397426"/>
                <a:gd name="connsiteX4" fmla="*/ 128178 w 258336"/>
                <a:gd name="connsiteY4" fmla="*/ 396851 h 397426"/>
                <a:gd name="connsiteX5" fmla="*/ 13878 w 258336"/>
                <a:gd name="connsiteY5" fmla="*/ 297791 h 397426"/>
                <a:gd name="connsiteX6" fmla="*/ 29118 w 258336"/>
                <a:gd name="connsiteY6" fmla="*/ 84431 h 397426"/>
                <a:gd name="connsiteX0" fmla="*/ 29118 w 258336"/>
                <a:gd name="connsiteY0" fmla="*/ 84431 h 397426"/>
                <a:gd name="connsiteX1" fmla="*/ 257718 w 258336"/>
                <a:gd name="connsiteY1" fmla="*/ 61571 h 397426"/>
                <a:gd name="connsiteX2" fmla="*/ 59598 w 258336"/>
                <a:gd name="connsiteY2" fmla="*/ 191111 h 397426"/>
                <a:gd name="connsiteX3" fmla="*/ 112938 w 258336"/>
                <a:gd name="connsiteY3" fmla="*/ 274931 h 397426"/>
                <a:gd name="connsiteX4" fmla="*/ 128178 w 258336"/>
                <a:gd name="connsiteY4" fmla="*/ 396851 h 397426"/>
                <a:gd name="connsiteX5" fmla="*/ 13878 w 258336"/>
                <a:gd name="connsiteY5" fmla="*/ 297791 h 397426"/>
                <a:gd name="connsiteX6" fmla="*/ 29118 w 258336"/>
                <a:gd name="connsiteY6" fmla="*/ 84431 h 397426"/>
                <a:gd name="connsiteX0" fmla="*/ 29118 w 258336"/>
                <a:gd name="connsiteY0" fmla="*/ 84431 h 396851"/>
                <a:gd name="connsiteX1" fmla="*/ 257718 w 258336"/>
                <a:gd name="connsiteY1" fmla="*/ 61571 h 396851"/>
                <a:gd name="connsiteX2" fmla="*/ 59598 w 258336"/>
                <a:gd name="connsiteY2" fmla="*/ 191111 h 396851"/>
                <a:gd name="connsiteX3" fmla="*/ 112938 w 258336"/>
                <a:gd name="connsiteY3" fmla="*/ 274931 h 396851"/>
                <a:gd name="connsiteX4" fmla="*/ 128178 w 258336"/>
                <a:gd name="connsiteY4" fmla="*/ 396851 h 396851"/>
                <a:gd name="connsiteX5" fmla="*/ 13878 w 258336"/>
                <a:gd name="connsiteY5" fmla="*/ 297791 h 396851"/>
                <a:gd name="connsiteX6" fmla="*/ 29118 w 258336"/>
                <a:gd name="connsiteY6" fmla="*/ 84431 h 396851"/>
                <a:gd name="connsiteX0" fmla="*/ 29118 w 258336"/>
                <a:gd name="connsiteY0" fmla="*/ 84431 h 423675"/>
                <a:gd name="connsiteX1" fmla="*/ 257718 w 258336"/>
                <a:gd name="connsiteY1" fmla="*/ 61571 h 423675"/>
                <a:gd name="connsiteX2" fmla="*/ 59598 w 258336"/>
                <a:gd name="connsiteY2" fmla="*/ 191111 h 423675"/>
                <a:gd name="connsiteX3" fmla="*/ 112938 w 258336"/>
                <a:gd name="connsiteY3" fmla="*/ 274931 h 423675"/>
                <a:gd name="connsiteX4" fmla="*/ 128178 w 258336"/>
                <a:gd name="connsiteY4" fmla="*/ 396851 h 423675"/>
                <a:gd name="connsiteX5" fmla="*/ 13878 w 258336"/>
                <a:gd name="connsiteY5" fmla="*/ 297791 h 423675"/>
                <a:gd name="connsiteX6" fmla="*/ 29118 w 258336"/>
                <a:gd name="connsiteY6" fmla="*/ 84431 h 423675"/>
                <a:gd name="connsiteX0" fmla="*/ 32194 w 261412"/>
                <a:gd name="connsiteY0" fmla="*/ 84431 h 444137"/>
                <a:gd name="connsiteX1" fmla="*/ 260794 w 261412"/>
                <a:gd name="connsiteY1" fmla="*/ 61571 h 444137"/>
                <a:gd name="connsiteX2" fmla="*/ 62674 w 261412"/>
                <a:gd name="connsiteY2" fmla="*/ 191111 h 444137"/>
                <a:gd name="connsiteX3" fmla="*/ 116014 w 261412"/>
                <a:gd name="connsiteY3" fmla="*/ 274931 h 444137"/>
                <a:gd name="connsiteX4" fmla="*/ 176974 w 261412"/>
                <a:gd name="connsiteY4" fmla="*/ 419711 h 444137"/>
                <a:gd name="connsiteX5" fmla="*/ 16954 w 261412"/>
                <a:gd name="connsiteY5" fmla="*/ 297791 h 444137"/>
                <a:gd name="connsiteX6" fmla="*/ 32194 w 261412"/>
                <a:gd name="connsiteY6" fmla="*/ 84431 h 444137"/>
                <a:gd name="connsiteX0" fmla="*/ 32194 w 261412"/>
                <a:gd name="connsiteY0" fmla="*/ 84431 h 423062"/>
                <a:gd name="connsiteX1" fmla="*/ 260794 w 261412"/>
                <a:gd name="connsiteY1" fmla="*/ 61571 h 423062"/>
                <a:gd name="connsiteX2" fmla="*/ 62674 w 261412"/>
                <a:gd name="connsiteY2" fmla="*/ 191111 h 423062"/>
                <a:gd name="connsiteX3" fmla="*/ 116014 w 261412"/>
                <a:gd name="connsiteY3" fmla="*/ 274931 h 423062"/>
                <a:gd name="connsiteX4" fmla="*/ 176974 w 261412"/>
                <a:gd name="connsiteY4" fmla="*/ 419711 h 423062"/>
                <a:gd name="connsiteX5" fmla="*/ 16954 w 261412"/>
                <a:gd name="connsiteY5" fmla="*/ 297791 h 423062"/>
                <a:gd name="connsiteX6" fmla="*/ 32194 w 261412"/>
                <a:gd name="connsiteY6" fmla="*/ 84431 h 423062"/>
                <a:gd name="connsiteX0" fmla="*/ 32194 w 261412"/>
                <a:gd name="connsiteY0" fmla="*/ 84431 h 423062"/>
                <a:gd name="connsiteX1" fmla="*/ 260794 w 261412"/>
                <a:gd name="connsiteY1" fmla="*/ 61571 h 423062"/>
                <a:gd name="connsiteX2" fmla="*/ 62674 w 261412"/>
                <a:gd name="connsiteY2" fmla="*/ 191111 h 423062"/>
                <a:gd name="connsiteX3" fmla="*/ 116014 w 261412"/>
                <a:gd name="connsiteY3" fmla="*/ 274931 h 423062"/>
                <a:gd name="connsiteX4" fmla="*/ 176974 w 261412"/>
                <a:gd name="connsiteY4" fmla="*/ 419711 h 423062"/>
                <a:gd name="connsiteX5" fmla="*/ 16954 w 261412"/>
                <a:gd name="connsiteY5" fmla="*/ 297791 h 423062"/>
                <a:gd name="connsiteX6" fmla="*/ 32194 w 261412"/>
                <a:gd name="connsiteY6" fmla="*/ 84431 h 423062"/>
                <a:gd name="connsiteX0" fmla="*/ 32194 w 260864"/>
                <a:gd name="connsiteY0" fmla="*/ 33651 h 372282"/>
                <a:gd name="connsiteX1" fmla="*/ 260794 w 260864"/>
                <a:gd name="connsiteY1" fmla="*/ 10791 h 372282"/>
                <a:gd name="connsiteX2" fmla="*/ 6418 w 260864"/>
                <a:gd name="connsiteY2" fmla="*/ 137724 h 372282"/>
                <a:gd name="connsiteX3" fmla="*/ 116014 w 260864"/>
                <a:gd name="connsiteY3" fmla="*/ 224151 h 372282"/>
                <a:gd name="connsiteX4" fmla="*/ 176974 w 260864"/>
                <a:gd name="connsiteY4" fmla="*/ 368931 h 372282"/>
                <a:gd name="connsiteX5" fmla="*/ 16954 w 260864"/>
                <a:gd name="connsiteY5" fmla="*/ 247011 h 372282"/>
                <a:gd name="connsiteX6" fmla="*/ 32194 w 260864"/>
                <a:gd name="connsiteY6" fmla="*/ 33651 h 372282"/>
                <a:gd name="connsiteX0" fmla="*/ 32194 w 262232"/>
                <a:gd name="connsiteY0" fmla="*/ 28646 h 367277"/>
                <a:gd name="connsiteX1" fmla="*/ 260794 w 262232"/>
                <a:gd name="connsiteY1" fmla="*/ 5786 h 367277"/>
                <a:gd name="connsiteX2" fmla="*/ 123658 w 262232"/>
                <a:gd name="connsiteY2" fmla="*/ 62751 h 367277"/>
                <a:gd name="connsiteX3" fmla="*/ 6418 w 262232"/>
                <a:gd name="connsiteY3" fmla="*/ 132719 h 367277"/>
                <a:gd name="connsiteX4" fmla="*/ 116014 w 262232"/>
                <a:gd name="connsiteY4" fmla="*/ 219146 h 367277"/>
                <a:gd name="connsiteX5" fmla="*/ 176974 w 262232"/>
                <a:gd name="connsiteY5" fmla="*/ 363926 h 367277"/>
                <a:gd name="connsiteX6" fmla="*/ 16954 w 262232"/>
                <a:gd name="connsiteY6" fmla="*/ 242006 h 367277"/>
                <a:gd name="connsiteX7" fmla="*/ 32194 w 262232"/>
                <a:gd name="connsiteY7" fmla="*/ 28646 h 367277"/>
                <a:gd name="connsiteX0" fmla="*/ 33123 w 279601"/>
                <a:gd name="connsiteY0" fmla="*/ 18798 h 357429"/>
                <a:gd name="connsiteX1" fmla="*/ 278335 w 279601"/>
                <a:gd name="connsiteY1" fmla="*/ 14571 h 357429"/>
                <a:gd name="connsiteX2" fmla="*/ 124587 w 279601"/>
                <a:gd name="connsiteY2" fmla="*/ 52903 h 357429"/>
                <a:gd name="connsiteX3" fmla="*/ 7347 w 279601"/>
                <a:gd name="connsiteY3" fmla="*/ 122871 h 357429"/>
                <a:gd name="connsiteX4" fmla="*/ 116943 w 279601"/>
                <a:gd name="connsiteY4" fmla="*/ 209298 h 357429"/>
                <a:gd name="connsiteX5" fmla="*/ 177903 w 279601"/>
                <a:gd name="connsiteY5" fmla="*/ 354078 h 357429"/>
                <a:gd name="connsiteX6" fmla="*/ 17883 w 279601"/>
                <a:gd name="connsiteY6" fmla="*/ 232158 h 357429"/>
                <a:gd name="connsiteX7" fmla="*/ 33123 w 279601"/>
                <a:gd name="connsiteY7" fmla="*/ 18798 h 357429"/>
                <a:gd name="connsiteX0" fmla="*/ 34043 w 296356"/>
                <a:gd name="connsiteY0" fmla="*/ 35660 h 374291"/>
                <a:gd name="connsiteX1" fmla="*/ 295221 w 296356"/>
                <a:gd name="connsiteY1" fmla="*/ 3252 h 374291"/>
                <a:gd name="connsiteX2" fmla="*/ 125507 w 296356"/>
                <a:gd name="connsiteY2" fmla="*/ 69765 h 374291"/>
                <a:gd name="connsiteX3" fmla="*/ 8267 w 296356"/>
                <a:gd name="connsiteY3" fmla="*/ 139733 h 374291"/>
                <a:gd name="connsiteX4" fmla="*/ 117863 w 296356"/>
                <a:gd name="connsiteY4" fmla="*/ 226160 h 374291"/>
                <a:gd name="connsiteX5" fmla="*/ 178823 w 296356"/>
                <a:gd name="connsiteY5" fmla="*/ 370940 h 374291"/>
                <a:gd name="connsiteX6" fmla="*/ 18803 w 296356"/>
                <a:gd name="connsiteY6" fmla="*/ 249020 h 374291"/>
                <a:gd name="connsiteX7" fmla="*/ 34043 w 296356"/>
                <a:gd name="connsiteY7" fmla="*/ 35660 h 374291"/>
                <a:gd name="connsiteX0" fmla="*/ 34043 w 295283"/>
                <a:gd name="connsiteY0" fmla="*/ 79624 h 418255"/>
                <a:gd name="connsiteX1" fmla="*/ 295221 w 295283"/>
                <a:gd name="connsiteY1" fmla="*/ 47216 h 418255"/>
                <a:gd name="connsiteX2" fmla="*/ 125507 w 295283"/>
                <a:gd name="connsiteY2" fmla="*/ 113729 h 418255"/>
                <a:gd name="connsiteX3" fmla="*/ 8267 w 295283"/>
                <a:gd name="connsiteY3" fmla="*/ 183697 h 418255"/>
                <a:gd name="connsiteX4" fmla="*/ 117863 w 295283"/>
                <a:gd name="connsiteY4" fmla="*/ 270124 h 418255"/>
                <a:gd name="connsiteX5" fmla="*/ 178823 w 295283"/>
                <a:gd name="connsiteY5" fmla="*/ 414904 h 418255"/>
                <a:gd name="connsiteX6" fmla="*/ 18803 w 295283"/>
                <a:gd name="connsiteY6" fmla="*/ 292984 h 418255"/>
                <a:gd name="connsiteX7" fmla="*/ 34043 w 295283"/>
                <a:gd name="connsiteY7" fmla="*/ 79624 h 418255"/>
                <a:gd name="connsiteX0" fmla="*/ 32673 w 269978"/>
                <a:gd name="connsiteY0" fmla="*/ 48665 h 387296"/>
                <a:gd name="connsiteX1" fmla="*/ 269903 w 269978"/>
                <a:gd name="connsiteY1" fmla="*/ 58529 h 387296"/>
                <a:gd name="connsiteX2" fmla="*/ 124137 w 269978"/>
                <a:gd name="connsiteY2" fmla="*/ 82770 h 387296"/>
                <a:gd name="connsiteX3" fmla="*/ 6897 w 269978"/>
                <a:gd name="connsiteY3" fmla="*/ 152738 h 387296"/>
                <a:gd name="connsiteX4" fmla="*/ 116493 w 269978"/>
                <a:gd name="connsiteY4" fmla="*/ 239165 h 387296"/>
                <a:gd name="connsiteX5" fmla="*/ 177453 w 269978"/>
                <a:gd name="connsiteY5" fmla="*/ 383945 h 387296"/>
                <a:gd name="connsiteX6" fmla="*/ 17433 w 269978"/>
                <a:gd name="connsiteY6" fmla="*/ 262025 h 387296"/>
                <a:gd name="connsiteX7" fmla="*/ 32673 w 269978"/>
                <a:gd name="connsiteY7" fmla="*/ 48665 h 387296"/>
                <a:gd name="connsiteX0" fmla="*/ 32673 w 269978"/>
                <a:gd name="connsiteY0" fmla="*/ 48665 h 387296"/>
                <a:gd name="connsiteX1" fmla="*/ 269903 w 269978"/>
                <a:gd name="connsiteY1" fmla="*/ 58529 h 387296"/>
                <a:gd name="connsiteX2" fmla="*/ 124137 w 269978"/>
                <a:gd name="connsiteY2" fmla="*/ 82770 h 387296"/>
                <a:gd name="connsiteX3" fmla="*/ 6900 w 269978"/>
                <a:gd name="connsiteY3" fmla="*/ 152738 h 387296"/>
                <a:gd name="connsiteX4" fmla="*/ 116493 w 269978"/>
                <a:gd name="connsiteY4" fmla="*/ 239165 h 387296"/>
                <a:gd name="connsiteX5" fmla="*/ 177453 w 269978"/>
                <a:gd name="connsiteY5" fmla="*/ 383945 h 387296"/>
                <a:gd name="connsiteX6" fmla="*/ 17433 w 269978"/>
                <a:gd name="connsiteY6" fmla="*/ 262025 h 387296"/>
                <a:gd name="connsiteX7" fmla="*/ 32673 w 269978"/>
                <a:gd name="connsiteY7" fmla="*/ 48665 h 387296"/>
                <a:gd name="connsiteX0" fmla="*/ 33735 w 271040"/>
                <a:gd name="connsiteY0" fmla="*/ 48665 h 387296"/>
                <a:gd name="connsiteX1" fmla="*/ 270965 w 271040"/>
                <a:gd name="connsiteY1" fmla="*/ 58529 h 387296"/>
                <a:gd name="connsiteX2" fmla="*/ 125199 w 271040"/>
                <a:gd name="connsiteY2" fmla="*/ 82770 h 387296"/>
                <a:gd name="connsiteX3" fmla="*/ 13 w 271040"/>
                <a:gd name="connsiteY3" fmla="*/ 162151 h 387296"/>
                <a:gd name="connsiteX4" fmla="*/ 117555 w 271040"/>
                <a:gd name="connsiteY4" fmla="*/ 239165 h 387296"/>
                <a:gd name="connsiteX5" fmla="*/ 178515 w 271040"/>
                <a:gd name="connsiteY5" fmla="*/ 383945 h 387296"/>
                <a:gd name="connsiteX6" fmla="*/ 18495 w 271040"/>
                <a:gd name="connsiteY6" fmla="*/ 262025 h 387296"/>
                <a:gd name="connsiteX7" fmla="*/ 33735 w 271040"/>
                <a:gd name="connsiteY7" fmla="*/ 48665 h 387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1040" h="387296">
                  <a:moveTo>
                    <a:pt x="33735" y="48665"/>
                  </a:moveTo>
                  <a:cubicBezTo>
                    <a:pt x="75813" y="14749"/>
                    <a:pt x="267645" y="-46124"/>
                    <a:pt x="270965" y="58529"/>
                  </a:cubicBezTo>
                  <a:cubicBezTo>
                    <a:pt x="274285" y="163182"/>
                    <a:pt x="167595" y="61615"/>
                    <a:pt x="125199" y="82770"/>
                  </a:cubicBezTo>
                  <a:cubicBezTo>
                    <a:pt x="82803" y="103925"/>
                    <a:pt x="1287" y="136085"/>
                    <a:pt x="13" y="162151"/>
                  </a:cubicBezTo>
                  <a:cubicBezTo>
                    <a:pt x="-1261" y="188217"/>
                    <a:pt x="87805" y="202199"/>
                    <a:pt x="117555" y="239165"/>
                  </a:cubicBezTo>
                  <a:cubicBezTo>
                    <a:pt x="147305" y="276131"/>
                    <a:pt x="324565" y="270915"/>
                    <a:pt x="178515" y="383945"/>
                  </a:cubicBezTo>
                  <a:cubicBezTo>
                    <a:pt x="78185" y="405535"/>
                    <a:pt x="42625" y="317905"/>
                    <a:pt x="18495" y="262025"/>
                  </a:cubicBezTo>
                  <a:cubicBezTo>
                    <a:pt x="-5635" y="206145"/>
                    <a:pt x="-8343" y="82581"/>
                    <a:pt x="33735" y="48665"/>
                  </a:cubicBezTo>
                  <a:close/>
                </a:path>
              </a:pathLst>
            </a:custGeom>
            <a:solidFill>
              <a:srgbClr val="AA5DFF">
                <a:alpha val="3882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grpSp>
        <p:nvGrpSpPr>
          <p:cNvPr id="14340" name="Group 850"/>
          <p:cNvGrpSpPr>
            <a:grpSpLocks/>
          </p:cNvGrpSpPr>
          <p:nvPr/>
        </p:nvGrpSpPr>
        <p:grpSpPr bwMode="auto">
          <a:xfrm>
            <a:off x="2179638" y="2940050"/>
            <a:ext cx="423862" cy="403225"/>
            <a:chOff x="1521" y="1744"/>
            <a:chExt cx="332" cy="316"/>
          </a:xfrm>
        </p:grpSpPr>
        <p:sp>
          <p:nvSpPr>
            <p:cNvPr id="16123" name="Freeform 272"/>
            <p:cNvSpPr>
              <a:spLocks/>
            </p:cNvSpPr>
            <p:nvPr/>
          </p:nvSpPr>
          <p:spPr bwMode="auto">
            <a:xfrm>
              <a:off x="1521" y="1744"/>
              <a:ext cx="332" cy="316"/>
            </a:xfrm>
            <a:custGeom>
              <a:avLst/>
              <a:gdLst>
                <a:gd name="T0" fmla="*/ 0 w 515520"/>
                <a:gd name="T1" fmla="*/ 0 h 496974"/>
                <a:gd name="T2" fmla="*/ 0 w 515520"/>
                <a:gd name="T3" fmla="*/ 0 h 496974"/>
                <a:gd name="T4" fmla="*/ 0 w 515520"/>
                <a:gd name="T5" fmla="*/ 0 h 496974"/>
                <a:gd name="T6" fmla="*/ 0 w 515520"/>
                <a:gd name="T7" fmla="*/ 0 h 496974"/>
                <a:gd name="T8" fmla="*/ 0 w 515520"/>
                <a:gd name="T9" fmla="*/ 0 h 496974"/>
                <a:gd name="T10" fmla="*/ 0 w 515520"/>
                <a:gd name="T11" fmla="*/ 0 h 496974"/>
                <a:gd name="T12" fmla="*/ 0 w 515520"/>
                <a:gd name="T13" fmla="*/ 0 h 4969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5520" h="496974">
                  <a:moveTo>
                    <a:pt x="33460" y="122483"/>
                  </a:moveTo>
                  <a:cubicBezTo>
                    <a:pt x="75370" y="64063"/>
                    <a:pt x="204910" y="-7057"/>
                    <a:pt x="277300" y="563"/>
                  </a:cubicBezTo>
                  <a:cubicBezTo>
                    <a:pt x="349690" y="8183"/>
                    <a:pt x="430970" y="100893"/>
                    <a:pt x="467800" y="168203"/>
                  </a:cubicBezTo>
                  <a:cubicBezTo>
                    <a:pt x="504630" y="235513"/>
                    <a:pt x="536380" y="349813"/>
                    <a:pt x="498280" y="404423"/>
                  </a:cubicBezTo>
                  <a:cubicBezTo>
                    <a:pt x="460180" y="459033"/>
                    <a:pt x="316670" y="504753"/>
                    <a:pt x="239200" y="495863"/>
                  </a:cubicBezTo>
                  <a:cubicBezTo>
                    <a:pt x="161730" y="486973"/>
                    <a:pt x="62670" y="413313"/>
                    <a:pt x="25840" y="351083"/>
                  </a:cubicBezTo>
                  <a:cubicBezTo>
                    <a:pt x="-10990" y="288853"/>
                    <a:pt x="-8450" y="180903"/>
                    <a:pt x="33460" y="122483"/>
                  </a:cubicBezTo>
                  <a:close/>
                </a:path>
              </a:pathLst>
            </a:custGeom>
            <a:solidFill>
              <a:srgbClr val="FFD1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58" name="Oval 274"/>
            <p:cNvSpPr>
              <a:spLocks noChangeArrowheads="1"/>
            </p:cNvSpPr>
            <p:nvPr/>
          </p:nvSpPr>
          <p:spPr bwMode="auto">
            <a:xfrm>
              <a:off x="1731" y="2016"/>
              <a:ext cx="22" cy="21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59" name="Oval 275"/>
            <p:cNvSpPr>
              <a:spLocks noChangeArrowheads="1"/>
            </p:cNvSpPr>
            <p:nvPr/>
          </p:nvSpPr>
          <p:spPr bwMode="auto">
            <a:xfrm>
              <a:off x="1783" y="1875"/>
              <a:ext cx="21" cy="25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0" name="Oval 276"/>
            <p:cNvSpPr>
              <a:spLocks noChangeArrowheads="1"/>
            </p:cNvSpPr>
            <p:nvPr/>
          </p:nvSpPr>
          <p:spPr bwMode="auto">
            <a:xfrm>
              <a:off x="1727" y="1779"/>
              <a:ext cx="21" cy="24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1" name="Oval 277"/>
            <p:cNvSpPr>
              <a:spLocks noChangeArrowheads="1"/>
            </p:cNvSpPr>
            <p:nvPr/>
          </p:nvSpPr>
          <p:spPr bwMode="auto">
            <a:xfrm>
              <a:off x="1771" y="1941"/>
              <a:ext cx="24" cy="25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2" name="Oval 278"/>
            <p:cNvSpPr>
              <a:spLocks noChangeArrowheads="1"/>
            </p:cNvSpPr>
            <p:nvPr/>
          </p:nvSpPr>
          <p:spPr bwMode="auto">
            <a:xfrm>
              <a:off x="1571" y="1916"/>
              <a:ext cx="25" cy="25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3" name="Oval 279"/>
            <p:cNvSpPr>
              <a:spLocks noChangeArrowheads="1"/>
            </p:cNvSpPr>
            <p:nvPr/>
          </p:nvSpPr>
          <p:spPr bwMode="auto">
            <a:xfrm>
              <a:off x="1681" y="1773"/>
              <a:ext cx="21" cy="25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4" name="Oval 280"/>
            <p:cNvSpPr>
              <a:spLocks noChangeArrowheads="1"/>
            </p:cNvSpPr>
            <p:nvPr/>
          </p:nvSpPr>
          <p:spPr bwMode="auto">
            <a:xfrm>
              <a:off x="1768" y="1908"/>
              <a:ext cx="21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5" name="Oval 281"/>
            <p:cNvSpPr>
              <a:spLocks noChangeArrowheads="1"/>
            </p:cNvSpPr>
            <p:nvPr/>
          </p:nvSpPr>
          <p:spPr bwMode="auto">
            <a:xfrm>
              <a:off x="1803" y="1923"/>
              <a:ext cx="21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6" name="Oval 282"/>
            <p:cNvSpPr>
              <a:spLocks noChangeArrowheads="1"/>
            </p:cNvSpPr>
            <p:nvPr/>
          </p:nvSpPr>
          <p:spPr bwMode="auto">
            <a:xfrm>
              <a:off x="1538" y="1882"/>
              <a:ext cx="21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7" name="Oval 283"/>
            <p:cNvSpPr>
              <a:spLocks noChangeArrowheads="1"/>
            </p:cNvSpPr>
            <p:nvPr/>
          </p:nvSpPr>
          <p:spPr bwMode="auto">
            <a:xfrm>
              <a:off x="1795" y="1984"/>
              <a:ext cx="22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8" name="Oval 284"/>
            <p:cNvSpPr>
              <a:spLocks noChangeArrowheads="1"/>
            </p:cNvSpPr>
            <p:nvPr/>
          </p:nvSpPr>
          <p:spPr bwMode="auto">
            <a:xfrm>
              <a:off x="1734" y="1992"/>
              <a:ext cx="25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69" name="Oval 285"/>
            <p:cNvSpPr>
              <a:spLocks noChangeArrowheads="1"/>
            </p:cNvSpPr>
            <p:nvPr/>
          </p:nvSpPr>
          <p:spPr bwMode="auto">
            <a:xfrm>
              <a:off x="1703" y="2004"/>
              <a:ext cx="21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0" name="Oval 286"/>
            <p:cNvSpPr>
              <a:spLocks noChangeArrowheads="1"/>
            </p:cNvSpPr>
            <p:nvPr/>
          </p:nvSpPr>
          <p:spPr bwMode="auto">
            <a:xfrm>
              <a:off x="1576" y="1960"/>
              <a:ext cx="22" cy="21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1" name="Oval 287"/>
            <p:cNvSpPr>
              <a:spLocks noChangeArrowheads="1"/>
            </p:cNvSpPr>
            <p:nvPr/>
          </p:nvSpPr>
          <p:spPr bwMode="auto">
            <a:xfrm>
              <a:off x="1635" y="1982"/>
              <a:ext cx="24" cy="21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2" name="Oval 288"/>
            <p:cNvSpPr>
              <a:spLocks noChangeArrowheads="1"/>
            </p:cNvSpPr>
            <p:nvPr/>
          </p:nvSpPr>
          <p:spPr bwMode="auto">
            <a:xfrm>
              <a:off x="1766" y="1973"/>
              <a:ext cx="24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3" name="Oval 289"/>
            <p:cNvSpPr>
              <a:spLocks noChangeArrowheads="1"/>
            </p:cNvSpPr>
            <p:nvPr/>
          </p:nvSpPr>
          <p:spPr bwMode="auto">
            <a:xfrm>
              <a:off x="1538" y="1839"/>
              <a:ext cx="24" cy="25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4" name="Oval 290"/>
            <p:cNvSpPr>
              <a:spLocks noChangeArrowheads="1"/>
            </p:cNvSpPr>
            <p:nvPr/>
          </p:nvSpPr>
          <p:spPr bwMode="auto">
            <a:xfrm>
              <a:off x="1532" y="1918"/>
              <a:ext cx="22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5" name="Oval 291"/>
            <p:cNvSpPr>
              <a:spLocks noChangeArrowheads="1"/>
            </p:cNvSpPr>
            <p:nvPr/>
          </p:nvSpPr>
          <p:spPr bwMode="auto">
            <a:xfrm>
              <a:off x="1572" y="1827"/>
              <a:ext cx="24" cy="21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6" name="Oval 292"/>
            <p:cNvSpPr>
              <a:spLocks noChangeArrowheads="1"/>
            </p:cNvSpPr>
            <p:nvPr/>
          </p:nvSpPr>
          <p:spPr bwMode="auto">
            <a:xfrm>
              <a:off x="1768" y="1825"/>
              <a:ext cx="24" cy="24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7" name="Oval 293"/>
            <p:cNvSpPr>
              <a:spLocks noChangeArrowheads="1"/>
            </p:cNvSpPr>
            <p:nvPr/>
          </p:nvSpPr>
          <p:spPr bwMode="auto">
            <a:xfrm>
              <a:off x="1622" y="1773"/>
              <a:ext cx="25" cy="25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8" name="Oval 294"/>
            <p:cNvSpPr>
              <a:spLocks noChangeArrowheads="1"/>
            </p:cNvSpPr>
            <p:nvPr/>
          </p:nvSpPr>
          <p:spPr bwMode="auto">
            <a:xfrm>
              <a:off x="1602" y="1993"/>
              <a:ext cx="24" cy="24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79" name="Oval 295"/>
            <p:cNvSpPr>
              <a:spLocks noChangeArrowheads="1"/>
            </p:cNvSpPr>
            <p:nvPr/>
          </p:nvSpPr>
          <p:spPr bwMode="auto">
            <a:xfrm>
              <a:off x="1601" y="1802"/>
              <a:ext cx="21" cy="21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80" name="Oval 296"/>
            <p:cNvSpPr>
              <a:spLocks noChangeArrowheads="1"/>
            </p:cNvSpPr>
            <p:nvPr/>
          </p:nvSpPr>
          <p:spPr bwMode="auto">
            <a:xfrm>
              <a:off x="1645" y="1784"/>
              <a:ext cx="21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381" name="Oval 297"/>
            <p:cNvSpPr>
              <a:spLocks noChangeArrowheads="1"/>
            </p:cNvSpPr>
            <p:nvPr/>
          </p:nvSpPr>
          <p:spPr bwMode="auto">
            <a:xfrm>
              <a:off x="1644" y="2015"/>
              <a:ext cx="22" cy="22"/>
            </a:xfrm>
            <a:prstGeom prst="ellipse">
              <a:avLst/>
            </a:prstGeom>
            <a:solidFill>
              <a:srgbClr val="8F6B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16148" name="Oval 849"/>
            <p:cNvSpPr>
              <a:spLocks noChangeArrowheads="1"/>
            </p:cNvSpPr>
            <p:nvPr/>
          </p:nvSpPr>
          <p:spPr bwMode="auto">
            <a:xfrm>
              <a:off x="1620" y="1810"/>
              <a:ext cx="145" cy="169"/>
            </a:xfrm>
            <a:prstGeom prst="ellipse">
              <a:avLst/>
            </a:prstGeom>
            <a:solidFill>
              <a:srgbClr val="AC85C9">
                <a:alpha val="4901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4341" name="Group 897"/>
          <p:cNvGrpSpPr>
            <a:grpSpLocks/>
          </p:cNvGrpSpPr>
          <p:nvPr/>
        </p:nvGrpSpPr>
        <p:grpSpPr bwMode="auto">
          <a:xfrm>
            <a:off x="504825" y="917575"/>
            <a:ext cx="3090863" cy="1171575"/>
            <a:chOff x="91" y="647"/>
            <a:chExt cx="1947" cy="738"/>
          </a:xfrm>
        </p:grpSpPr>
        <p:grpSp>
          <p:nvGrpSpPr>
            <p:cNvPr id="15356" name="Group 271"/>
            <p:cNvGrpSpPr>
              <a:grpSpLocks/>
            </p:cNvGrpSpPr>
            <p:nvPr/>
          </p:nvGrpSpPr>
          <p:grpSpPr bwMode="auto">
            <a:xfrm>
              <a:off x="101" y="647"/>
              <a:ext cx="1682" cy="191"/>
              <a:chOff x="896094" y="360991"/>
              <a:chExt cx="2669434" cy="301839"/>
            </a:xfrm>
          </p:grpSpPr>
          <p:sp>
            <p:nvSpPr>
              <p:cNvPr id="382" name="Freeform 31"/>
              <p:cNvSpPr/>
              <p:nvPr/>
            </p:nvSpPr>
            <p:spPr>
              <a:xfrm>
                <a:off x="959388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83" name="Freeform 32"/>
              <p:cNvSpPr/>
              <p:nvPr/>
            </p:nvSpPr>
            <p:spPr>
              <a:xfrm flipH="1">
                <a:off x="1031341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52" name="Freeform 33"/>
              <p:cNvSpPr/>
              <p:nvPr/>
            </p:nvSpPr>
            <p:spPr>
              <a:xfrm flipH="1">
                <a:off x="1002918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4" name="Freeform 34"/>
              <p:cNvSpPr/>
              <p:nvPr/>
            </p:nvSpPr>
            <p:spPr>
              <a:xfrm flipH="1">
                <a:off x="949095" y="3811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99" name="Freeform 35"/>
              <p:cNvSpPr/>
              <p:nvPr/>
            </p:nvSpPr>
            <p:spPr>
              <a:xfrm>
                <a:off x="995195" y="3987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0" name="Freeform 36"/>
              <p:cNvSpPr/>
              <p:nvPr/>
            </p:nvSpPr>
            <p:spPr>
              <a:xfrm>
                <a:off x="1044895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1" name="Freeform 37"/>
              <p:cNvSpPr/>
              <p:nvPr/>
            </p:nvSpPr>
            <p:spPr>
              <a:xfrm>
                <a:off x="937622" y="4035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2" name="Freeform 38"/>
              <p:cNvSpPr/>
              <p:nvPr/>
            </p:nvSpPr>
            <p:spPr>
              <a:xfrm>
                <a:off x="915503" y="4099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3" name="Freeform 39"/>
              <p:cNvSpPr/>
              <p:nvPr/>
            </p:nvSpPr>
            <p:spPr>
              <a:xfrm flipH="1">
                <a:off x="904095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4" name="Freeform 40"/>
              <p:cNvSpPr/>
              <p:nvPr/>
            </p:nvSpPr>
            <p:spPr>
              <a:xfrm flipH="1">
                <a:off x="1047948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5" name="Freeform 41"/>
              <p:cNvSpPr/>
              <p:nvPr/>
            </p:nvSpPr>
            <p:spPr>
              <a:xfrm flipH="1">
                <a:off x="922863" y="4004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6" name="Freeform 42"/>
              <p:cNvSpPr/>
              <p:nvPr/>
            </p:nvSpPr>
            <p:spPr>
              <a:xfrm>
                <a:off x="972478" y="3829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7" name="Freeform 43"/>
              <p:cNvSpPr/>
              <p:nvPr/>
            </p:nvSpPr>
            <p:spPr>
              <a:xfrm>
                <a:off x="896094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8" name="Freeform 44"/>
              <p:cNvSpPr/>
              <p:nvPr/>
            </p:nvSpPr>
            <p:spPr>
              <a:xfrm flipH="1">
                <a:off x="964304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09" name="Freeform 45"/>
              <p:cNvSpPr/>
              <p:nvPr/>
            </p:nvSpPr>
            <p:spPr>
              <a:xfrm flipH="1">
                <a:off x="985163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0" name="Freeform 46"/>
              <p:cNvSpPr/>
              <p:nvPr/>
            </p:nvSpPr>
            <p:spPr>
              <a:xfrm>
                <a:off x="1130449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1" name="Freeform 47"/>
              <p:cNvSpPr/>
              <p:nvPr/>
            </p:nvSpPr>
            <p:spPr>
              <a:xfrm flipH="1">
                <a:off x="1202402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2" name="Freeform 48"/>
              <p:cNvSpPr/>
              <p:nvPr/>
            </p:nvSpPr>
            <p:spPr>
              <a:xfrm flipH="1">
                <a:off x="1173979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3" name="Freeform 49"/>
              <p:cNvSpPr/>
              <p:nvPr/>
            </p:nvSpPr>
            <p:spPr>
              <a:xfrm flipH="1">
                <a:off x="1120156" y="3811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4" name="Freeform 50"/>
              <p:cNvSpPr/>
              <p:nvPr/>
            </p:nvSpPr>
            <p:spPr>
              <a:xfrm>
                <a:off x="1166256" y="3987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5" name="Freeform 51"/>
              <p:cNvSpPr/>
              <p:nvPr/>
            </p:nvSpPr>
            <p:spPr>
              <a:xfrm>
                <a:off x="1215956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6" name="Freeform 52"/>
              <p:cNvSpPr/>
              <p:nvPr/>
            </p:nvSpPr>
            <p:spPr>
              <a:xfrm>
                <a:off x="1108683" y="4035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7" name="Freeform 53"/>
              <p:cNvSpPr/>
              <p:nvPr/>
            </p:nvSpPr>
            <p:spPr>
              <a:xfrm>
                <a:off x="1086564" y="4099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8" name="Freeform 54"/>
              <p:cNvSpPr/>
              <p:nvPr/>
            </p:nvSpPr>
            <p:spPr>
              <a:xfrm flipH="1">
                <a:off x="1075156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19" name="Freeform 55"/>
              <p:cNvSpPr/>
              <p:nvPr/>
            </p:nvSpPr>
            <p:spPr>
              <a:xfrm flipH="1">
                <a:off x="1219009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20" name="Freeform 56"/>
              <p:cNvSpPr/>
              <p:nvPr/>
            </p:nvSpPr>
            <p:spPr>
              <a:xfrm flipH="1">
                <a:off x="1093924" y="4004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21" name="Freeform 57"/>
              <p:cNvSpPr/>
              <p:nvPr/>
            </p:nvSpPr>
            <p:spPr>
              <a:xfrm>
                <a:off x="1181639" y="3829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22" name="Freeform 58"/>
              <p:cNvSpPr/>
              <p:nvPr/>
            </p:nvSpPr>
            <p:spPr>
              <a:xfrm>
                <a:off x="1067155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23" name="Freeform 59"/>
              <p:cNvSpPr/>
              <p:nvPr/>
            </p:nvSpPr>
            <p:spPr>
              <a:xfrm flipH="1">
                <a:off x="1135365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24" name="Freeform 60"/>
              <p:cNvSpPr/>
              <p:nvPr/>
            </p:nvSpPr>
            <p:spPr>
              <a:xfrm flipH="1">
                <a:off x="1156224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32" name="Freeform 61"/>
              <p:cNvSpPr/>
              <p:nvPr/>
            </p:nvSpPr>
            <p:spPr>
              <a:xfrm>
                <a:off x="1286137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33" name="Freeform 62"/>
              <p:cNvSpPr/>
              <p:nvPr/>
            </p:nvSpPr>
            <p:spPr>
              <a:xfrm flipH="1">
                <a:off x="1358090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34" name="Freeform 63"/>
              <p:cNvSpPr/>
              <p:nvPr/>
            </p:nvSpPr>
            <p:spPr>
              <a:xfrm flipH="1">
                <a:off x="1329667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35" name="Freeform 64"/>
              <p:cNvSpPr/>
              <p:nvPr/>
            </p:nvSpPr>
            <p:spPr>
              <a:xfrm flipH="1">
                <a:off x="1275844" y="37423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36" name="Freeform 65"/>
              <p:cNvSpPr/>
              <p:nvPr/>
            </p:nvSpPr>
            <p:spPr>
              <a:xfrm>
                <a:off x="1321944" y="3918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37" name="Freeform 66"/>
              <p:cNvSpPr/>
              <p:nvPr/>
            </p:nvSpPr>
            <p:spPr>
              <a:xfrm>
                <a:off x="1371644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38" name="Freeform 67"/>
              <p:cNvSpPr/>
              <p:nvPr/>
            </p:nvSpPr>
            <p:spPr>
              <a:xfrm>
                <a:off x="1264371" y="39662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39" name="Freeform 68"/>
              <p:cNvSpPr/>
              <p:nvPr/>
            </p:nvSpPr>
            <p:spPr>
              <a:xfrm>
                <a:off x="1242252" y="4030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0" name="Freeform 69"/>
              <p:cNvSpPr/>
              <p:nvPr/>
            </p:nvSpPr>
            <p:spPr>
              <a:xfrm flipH="1">
                <a:off x="1230844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1" name="Freeform 70"/>
              <p:cNvSpPr/>
              <p:nvPr/>
            </p:nvSpPr>
            <p:spPr>
              <a:xfrm flipH="1">
                <a:off x="1374697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2" name="Freeform 71"/>
              <p:cNvSpPr/>
              <p:nvPr/>
            </p:nvSpPr>
            <p:spPr>
              <a:xfrm flipH="1">
                <a:off x="1249612" y="39349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3" name="Freeform 72"/>
              <p:cNvSpPr/>
              <p:nvPr/>
            </p:nvSpPr>
            <p:spPr>
              <a:xfrm>
                <a:off x="1315102" y="3759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4" name="Freeform 73"/>
              <p:cNvSpPr/>
              <p:nvPr/>
            </p:nvSpPr>
            <p:spPr>
              <a:xfrm>
                <a:off x="1229193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5" name="Freeform 74"/>
              <p:cNvSpPr/>
              <p:nvPr/>
            </p:nvSpPr>
            <p:spPr>
              <a:xfrm flipH="1">
                <a:off x="1291053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6" name="Freeform 75"/>
              <p:cNvSpPr/>
              <p:nvPr/>
            </p:nvSpPr>
            <p:spPr>
              <a:xfrm flipH="1">
                <a:off x="1311912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7" name="Freeform 76"/>
              <p:cNvSpPr/>
              <p:nvPr/>
            </p:nvSpPr>
            <p:spPr>
              <a:xfrm>
                <a:off x="1457198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8" name="Freeform 77"/>
              <p:cNvSpPr/>
              <p:nvPr/>
            </p:nvSpPr>
            <p:spPr>
              <a:xfrm flipH="1">
                <a:off x="1529151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49" name="Freeform 78"/>
              <p:cNvSpPr/>
              <p:nvPr/>
            </p:nvSpPr>
            <p:spPr>
              <a:xfrm flipH="1">
                <a:off x="1500728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50" name="Freeform 79"/>
              <p:cNvSpPr/>
              <p:nvPr/>
            </p:nvSpPr>
            <p:spPr>
              <a:xfrm flipH="1">
                <a:off x="1446905" y="37423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51" name="Freeform 80"/>
              <p:cNvSpPr/>
              <p:nvPr/>
            </p:nvSpPr>
            <p:spPr>
              <a:xfrm>
                <a:off x="1493005" y="3918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52" name="Freeform 81"/>
              <p:cNvSpPr/>
              <p:nvPr/>
            </p:nvSpPr>
            <p:spPr>
              <a:xfrm>
                <a:off x="1542705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53" name="Freeform 82"/>
              <p:cNvSpPr/>
              <p:nvPr/>
            </p:nvSpPr>
            <p:spPr>
              <a:xfrm>
                <a:off x="1435432" y="39662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54" name="Freeform 83"/>
              <p:cNvSpPr/>
              <p:nvPr/>
            </p:nvSpPr>
            <p:spPr>
              <a:xfrm>
                <a:off x="1413313" y="4030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55" name="Freeform 84"/>
              <p:cNvSpPr/>
              <p:nvPr/>
            </p:nvSpPr>
            <p:spPr>
              <a:xfrm flipH="1">
                <a:off x="1401905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56" name="Freeform 85"/>
              <p:cNvSpPr/>
              <p:nvPr/>
            </p:nvSpPr>
            <p:spPr>
              <a:xfrm flipH="1">
                <a:off x="1545758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57" name="Freeform 86"/>
              <p:cNvSpPr/>
              <p:nvPr/>
            </p:nvSpPr>
            <p:spPr>
              <a:xfrm flipH="1">
                <a:off x="1420673" y="39349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64" name="Freeform 87"/>
              <p:cNvSpPr/>
              <p:nvPr/>
            </p:nvSpPr>
            <p:spPr>
              <a:xfrm>
                <a:off x="1486163" y="3759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65" name="Freeform 88"/>
              <p:cNvSpPr/>
              <p:nvPr/>
            </p:nvSpPr>
            <p:spPr>
              <a:xfrm>
                <a:off x="1393904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66" name="Freeform 89"/>
              <p:cNvSpPr/>
              <p:nvPr/>
            </p:nvSpPr>
            <p:spPr>
              <a:xfrm flipH="1">
                <a:off x="1452589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67" name="Freeform 90"/>
              <p:cNvSpPr/>
              <p:nvPr/>
            </p:nvSpPr>
            <p:spPr>
              <a:xfrm flipH="1">
                <a:off x="1489323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68" name="Freeform 91"/>
              <p:cNvSpPr/>
              <p:nvPr/>
            </p:nvSpPr>
            <p:spPr>
              <a:xfrm>
                <a:off x="1624565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69" name="Freeform 92"/>
              <p:cNvSpPr/>
              <p:nvPr/>
            </p:nvSpPr>
            <p:spPr>
              <a:xfrm flipH="1">
                <a:off x="1696518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0" name="Freeform 93"/>
              <p:cNvSpPr/>
              <p:nvPr/>
            </p:nvSpPr>
            <p:spPr>
              <a:xfrm flipH="1">
                <a:off x="1668095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1" name="Freeform 94"/>
              <p:cNvSpPr/>
              <p:nvPr/>
            </p:nvSpPr>
            <p:spPr>
              <a:xfrm flipH="1">
                <a:off x="1614272" y="3747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2" name="Freeform 95"/>
              <p:cNvSpPr/>
              <p:nvPr/>
            </p:nvSpPr>
            <p:spPr>
              <a:xfrm>
                <a:off x="1660372" y="3924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3" name="Freeform 96"/>
              <p:cNvSpPr/>
              <p:nvPr/>
            </p:nvSpPr>
            <p:spPr>
              <a:xfrm>
                <a:off x="1710072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4" name="Freeform 97"/>
              <p:cNvSpPr/>
              <p:nvPr/>
            </p:nvSpPr>
            <p:spPr>
              <a:xfrm>
                <a:off x="1602799" y="3971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5" name="Freeform 98"/>
              <p:cNvSpPr/>
              <p:nvPr/>
            </p:nvSpPr>
            <p:spPr>
              <a:xfrm>
                <a:off x="1580680" y="4035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6" name="Freeform 99"/>
              <p:cNvSpPr/>
              <p:nvPr/>
            </p:nvSpPr>
            <p:spPr>
              <a:xfrm flipH="1">
                <a:off x="1569272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7" name="Freeform 100"/>
              <p:cNvSpPr/>
              <p:nvPr/>
            </p:nvSpPr>
            <p:spPr>
              <a:xfrm flipH="1">
                <a:off x="1713125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8" name="Freeform 101"/>
              <p:cNvSpPr/>
              <p:nvPr/>
            </p:nvSpPr>
            <p:spPr>
              <a:xfrm flipH="1">
                <a:off x="1588040" y="3940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79" name="Freeform 102"/>
              <p:cNvSpPr/>
              <p:nvPr/>
            </p:nvSpPr>
            <p:spPr>
              <a:xfrm>
                <a:off x="1637655" y="3765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80" name="Freeform 103"/>
              <p:cNvSpPr/>
              <p:nvPr/>
            </p:nvSpPr>
            <p:spPr>
              <a:xfrm>
                <a:off x="1561271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81" name="Freeform 104"/>
              <p:cNvSpPr/>
              <p:nvPr/>
            </p:nvSpPr>
            <p:spPr>
              <a:xfrm flipH="1">
                <a:off x="1629481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82" name="Freeform 105"/>
              <p:cNvSpPr/>
              <p:nvPr/>
            </p:nvSpPr>
            <p:spPr>
              <a:xfrm flipH="1">
                <a:off x="1650340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83" name="Freeform 106"/>
              <p:cNvSpPr/>
              <p:nvPr/>
            </p:nvSpPr>
            <p:spPr>
              <a:xfrm>
                <a:off x="1795626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84" name="Freeform 107"/>
              <p:cNvSpPr/>
              <p:nvPr/>
            </p:nvSpPr>
            <p:spPr>
              <a:xfrm flipH="1">
                <a:off x="1867579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85" name="Freeform 108"/>
              <p:cNvSpPr/>
              <p:nvPr/>
            </p:nvSpPr>
            <p:spPr>
              <a:xfrm flipH="1">
                <a:off x="1839156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86" name="Freeform 109"/>
              <p:cNvSpPr/>
              <p:nvPr/>
            </p:nvSpPr>
            <p:spPr>
              <a:xfrm flipH="1">
                <a:off x="1785333" y="3747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87" name="Freeform 110"/>
              <p:cNvSpPr/>
              <p:nvPr/>
            </p:nvSpPr>
            <p:spPr>
              <a:xfrm>
                <a:off x="1831433" y="3924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88" name="Freeform 111"/>
              <p:cNvSpPr/>
              <p:nvPr/>
            </p:nvSpPr>
            <p:spPr>
              <a:xfrm>
                <a:off x="1881133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04" name="Freeform 112"/>
              <p:cNvSpPr/>
              <p:nvPr/>
            </p:nvSpPr>
            <p:spPr>
              <a:xfrm>
                <a:off x="1773860" y="3971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07" name="Freeform 113"/>
              <p:cNvSpPr/>
              <p:nvPr/>
            </p:nvSpPr>
            <p:spPr>
              <a:xfrm>
                <a:off x="1751741" y="4035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08" name="Freeform 114"/>
              <p:cNvSpPr/>
              <p:nvPr/>
            </p:nvSpPr>
            <p:spPr>
              <a:xfrm flipH="1">
                <a:off x="1740333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09" name="Freeform 115"/>
              <p:cNvSpPr/>
              <p:nvPr/>
            </p:nvSpPr>
            <p:spPr>
              <a:xfrm flipH="1">
                <a:off x="1884186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0" name="Freeform 116"/>
              <p:cNvSpPr/>
              <p:nvPr/>
            </p:nvSpPr>
            <p:spPr>
              <a:xfrm flipH="1">
                <a:off x="1759101" y="3940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1" name="Freeform 117"/>
              <p:cNvSpPr/>
              <p:nvPr/>
            </p:nvSpPr>
            <p:spPr>
              <a:xfrm>
                <a:off x="1846816" y="3765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2" name="Freeform 118"/>
              <p:cNvSpPr/>
              <p:nvPr/>
            </p:nvSpPr>
            <p:spPr>
              <a:xfrm>
                <a:off x="1732332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3" name="Freeform 119"/>
              <p:cNvSpPr/>
              <p:nvPr/>
            </p:nvSpPr>
            <p:spPr>
              <a:xfrm flipH="1">
                <a:off x="1800542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4" name="Freeform 120"/>
              <p:cNvSpPr/>
              <p:nvPr/>
            </p:nvSpPr>
            <p:spPr>
              <a:xfrm flipH="1">
                <a:off x="1821401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5" name="Freeform 121"/>
              <p:cNvSpPr/>
              <p:nvPr/>
            </p:nvSpPr>
            <p:spPr>
              <a:xfrm>
                <a:off x="1951314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6" name="Freeform 122"/>
              <p:cNvSpPr/>
              <p:nvPr/>
            </p:nvSpPr>
            <p:spPr>
              <a:xfrm flipH="1">
                <a:off x="2023267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7" name="Freeform 123"/>
              <p:cNvSpPr/>
              <p:nvPr/>
            </p:nvSpPr>
            <p:spPr>
              <a:xfrm flipH="1">
                <a:off x="1994844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8" name="Freeform 124"/>
              <p:cNvSpPr/>
              <p:nvPr/>
            </p:nvSpPr>
            <p:spPr>
              <a:xfrm flipH="1">
                <a:off x="1941021" y="36785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19" name="Freeform 125"/>
              <p:cNvSpPr/>
              <p:nvPr/>
            </p:nvSpPr>
            <p:spPr>
              <a:xfrm>
                <a:off x="1987121" y="38547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0" name="Freeform 126"/>
              <p:cNvSpPr/>
              <p:nvPr/>
            </p:nvSpPr>
            <p:spPr>
              <a:xfrm>
                <a:off x="2036821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1" name="Freeform 127"/>
              <p:cNvSpPr/>
              <p:nvPr/>
            </p:nvSpPr>
            <p:spPr>
              <a:xfrm>
                <a:off x="1929548" y="3902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2" name="Freeform 128"/>
              <p:cNvSpPr/>
              <p:nvPr/>
            </p:nvSpPr>
            <p:spPr>
              <a:xfrm>
                <a:off x="1907429" y="3966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3" name="Freeform 129"/>
              <p:cNvSpPr/>
              <p:nvPr/>
            </p:nvSpPr>
            <p:spPr>
              <a:xfrm flipH="1">
                <a:off x="1896021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4" name="Freeform 130"/>
              <p:cNvSpPr/>
              <p:nvPr/>
            </p:nvSpPr>
            <p:spPr>
              <a:xfrm flipH="1">
                <a:off x="2039874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5" name="Freeform 131"/>
              <p:cNvSpPr/>
              <p:nvPr/>
            </p:nvSpPr>
            <p:spPr>
              <a:xfrm flipH="1">
                <a:off x="1914789" y="3871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6" name="Freeform 132"/>
              <p:cNvSpPr/>
              <p:nvPr/>
            </p:nvSpPr>
            <p:spPr>
              <a:xfrm>
                <a:off x="1980279" y="36960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7" name="Freeform 133"/>
              <p:cNvSpPr/>
              <p:nvPr/>
            </p:nvSpPr>
            <p:spPr>
              <a:xfrm>
                <a:off x="1894370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8" name="Freeform 134"/>
              <p:cNvSpPr/>
              <p:nvPr/>
            </p:nvSpPr>
            <p:spPr>
              <a:xfrm flipH="1">
                <a:off x="1956230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29" name="Freeform 135"/>
              <p:cNvSpPr/>
              <p:nvPr/>
            </p:nvSpPr>
            <p:spPr>
              <a:xfrm flipH="1">
                <a:off x="1977089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0" name="Freeform 136"/>
              <p:cNvSpPr/>
              <p:nvPr/>
            </p:nvSpPr>
            <p:spPr>
              <a:xfrm>
                <a:off x="2122375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1" name="Freeform 137"/>
              <p:cNvSpPr/>
              <p:nvPr/>
            </p:nvSpPr>
            <p:spPr>
              <a:xfrm flipH="1">
                <a:off x="2194328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2" name="Freeform 138"/>
              <p:cNvSpPr/>
              <p:nvPr/>
            </p:nvSpPr>
            <p:spPr>
              <a:xfrm flipH="1">
                <a:off x="2165905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3" name="Freeform 139"/>
              <p:cNvSpPr/>
              <p:nvPr/>
            </p:nvSpPr>
            <p:spPr>
              <a:xfrm flipH="1">
                <a:off x="2112082" y="36785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4" name="Freeform 140"/>
              <p:cNvSpPr/>
              <p:nvPr/>
            </p:nvSpPr>
            <p:spPr>
              <a:xfrm>
                <a:off x="2158182" y="38547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5" name="Freeform 141"/>
              <p:cNvSpPr/>
              <p:nvPr/>
            </p:nvSpPr>
            <p:spPr>
              <a:xfrm>
                <a:off x="2207882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6" name="Freeform 142"/>
              <p:cNvSpPr/>
              <p:nvPr/>
            </p:nvSpPr>
            <p:spPr>
              <a:xfrm>
                <a:off x="2100609" y="3902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7" name="Freeform 143"/>
              <p:cNvSpPr/>
              <p:nvPr/>
            </p:nvSpPr>
            <p:spPr>
              <a:xfrm>
                <a:off x="2078490" y="3966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8" name="Freeform 144"/>
              <p:cNvSpPr/>
              <p:nvPr/>
            </p:nvSpPr>
            <p:spPr>
              <a:xfrm flipH="1">
                <a:off x="2067082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39" name="Freeform 145"/>
              <p:cNvSpPr/>
              <p:nvPr/>
            </p:nvSpPr>
            <p:spPr>
              <a:xfrm flipH="1">
                <a:off x="2210935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40" name="Freeform 146"/>
              <p:cNvSpPr/>
              <p:nvPr/>
            </p:nvSpPr>
            <p:spPr>
              <a:xfrm flipH="1">
                <a:off x="2085850" y="3871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41" name="Freeform 147"/>
              <p:cNvSpPr/>
              <p:nvPr/>
            </p:nvSpPr>
            <p:spPr>
              <a:xfrm>
                <a:off x="2151340" y="36960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42" name="Freeform 148"/>
              <p:cNvSpPr/>
              <p:nvPr/>
            </p:nvSpPr>
            <p:spPr>
              <a:xfrm>
                <a:off x="2059081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43" name="Freeform 149"/>
              <p:cNvSpPr/>
              <p:nvPr/>
            </p:nvSpPr>
            <p:spPr>
              <a:xfrm flipH="1">
                <a:off x="2117766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192" name="Freeform 150"/>
              <p:cNvSpPr/>
              <p:nvPr/>
            </p:nvSpPr>
            <p:spPr>
              <a:xfrm flipH="1">
                <a:off x="2154500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193" name="Freeform 151"/>
              <p:cNvSpPr/>
              <p:nvPr/>
            </p:nvSpPr>
            <p:spPr>
              <a:xfrm>
                <a:off x="2297470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57" name="Freeform 152"/>
              <p:cNvSpPr/>
              <p:nvPr/>
            </p:nvSpPr>
            <p:spPr>
              <a:xfrm flipH="1">
                <a:off x="2369423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53" name="Freeform 153"/>
              <p:cNvSpPr/>
              <p:nvPr/>
            </p:nvSpPr>
            <p:spPr>
              <a:xfrm flipH="1">
                <a:off x="2341000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54" name="Freeform 154"/>
              <p:cNvSpPr/>
              <p:nvPr/>
            </p:nvSpPr>
            <p:spPr>
              <a:xfrm flipH="1">
                <a:off x="2287177" y="37430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55" name="Freeform 155"/>
              <p:cNvSpPr/>
              <p:nvPr/>
            </p:nvSpPr>
            <p:spPr>
              <a:xfrm>
                <a:off x="2333277" y="39192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56" name="Freeform 156"/>
              <p:cNvSpPr/>
              <p:nvPr/>
            </p:nvSpPr>
            <p:spPr>
              <a:xfrm>
                <a:off x="2382977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57" name="Freeform 157"/>
              <p:cNvSpPr/>
              <p:nvPr/>
            </p:nvSpPr>
            <p:spPr>
              <a:xfrm>
                <a:off x="2275704" y="39669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58" name="Freeform 158"/>
              <p:cNvSpPr/>
              <p:nvPr/>
            </p:nvSpPr>
            <p:spPr>
              <a:xfrm>
                <a:off x="2253585" y="4030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59" name="Freeform 159"/>
              <p:cNvSpPr/>
              <p:nvPr/>
            </p:nvSpPr>
            <p:spPr>
              <a:xfrm flipH="1">
                <a:off x="2242177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0" name="Freeform 160"/>
              <p:cNvSpPr/>
              <p:nvPr/>
            </p:nvSpPr>
            <p:spPr>
              <a:xfrm flipH="1">
                <a:off x="2386030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1" name="Freeform 161"/>
              <p:cNvSpPr/>
              <p:nvPr/>
            </p:nvSpPr>
            <p:spPr>
              <a:xfrm flipH="1">
                <a:off x="2260945" y="39356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2" name="Freeform 162"/>
              <p:cNvSpPr/>
              <p:nvPr/>
            </p:nvSpPr>
            <p:spPr>
              <a:xfrm>
                <a:off x="2310560" y="3760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3" name="Freeform 163"/>
              <p:cNvSpPr/>
              <p:nvPr/>
            </p:nvSpPr>
            <p:spPr>
              <a:xfrm>
                <a:off x="2234176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4" name="Freeform 164"/>
              <p:cNvSpPr/>
              <p:nvPr/>
            </p:nvSpPr>
            <p:spPr>
              <a:xfrm flipH="1">
                <a:off x="2302386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5" name="Freeform 165"/>
              <p:cNvSpPr/>
              <p:nvPr/>
            </p:nvSpPr>
            <p:spPr>
              <a:xfrm flipH="1">
                <a:off x="2323245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6" name="Freeform 166"/>
              <p:cNvSpPr/>
              <p:nvPr/>
            </p:nvSpPr>
            <p:spPr>
              <a:xfrm>
                <a:off x="2468531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7" name="Freeform 167"/>
              <p:cNvSpPr/>
              <p:nvPr/>
            </p:nvSpPr>
            <p:spPr>
              <a:xfrm flipH="1">
                <a:off x="2540484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8" name="Freeform 168"/>
              <p:cNvSpPr/>
              <p:nvPr/>
            </p:nvSpPr>
            <p:spPr>
              <a:xfrm flipH="1">
                <a:off x="2512061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69" name="Freeform 169"/>
              <p:cNvSpPr/>
              <p:nvPr/>
            </p:nvSpPr>
            <p:spPr>
              <a:xfrm flipH="1">
                <a:off x="2458238" y="37430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0" name="Freeform 170"/>
              <p:cNvSpPr/>
              <p:nvPr/>
            </p:nvSpPr>
            <p:spPr>
              <a:xfrm>
                <a:off x="2504338" y="39192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1" name="Freeform 171"/>
              <p:cNvSpPr/>
              <p:nvPr/>
            </p:nvSpPr>
            <p:spPr>
              <a:xfrm>
                <a:off x="2554038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2" name="Freeform 172"/>
              <p:cNvSpPr/>
              <p:nvPr/>
            </p:nvSpPr>
            <p:spPr>
              <a:xfrm>
                <a:off x="2446765" y="39669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3" name="Freeform 173"/>
              <p:cNvSpPr/>
              <p:nvPr/>
            </p:nvSpPr>
            <p:spPr>
              <a:xfrm>
                <a:off x="2424646" y="4030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5" name="Freeform 174"/>
              <p:cNvSpPr/>
              <p:nvPr/>
            </p:nvSpPr>
            <p:spPr>
              <a:xfrm flipH="1">
                <a:off x="2413238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6" name="Freeform 175"/>
              <p:cNvSpPr/>
              <p:nvPr/>
            </p:nvSpPr>
            <p:spPr>
              <a:xfrm flipH="1">
                <a:off x="2557091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7" name="Freeform 176"/>
              <p:cNvSpPr/>
              <p:nvPr/>
            </p:nvSpPr>
            <p:spPr>
              <a:xfrm flipH="1">
                <a:off x="2432006" y="39356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8" name="Freeform 177"/>
              <p:cNvSpPr/>
              <p:nvPr/>
            </p:nvSpPr>
            <p:spPr>
              <a:xfrm>
                <a:off x="2519721" y="3760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79" name="Freeform 178"/>
              <p:cNvSpPr/>
              <p:nvPr/>
            </p:nvSpPr>
            <p:spPr>
              <a:xfrm>
                <a:off x="2405237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0" name="Freeform 179"/>
              <p:cNvSpPr/>
              <p:nvPr/>
            </p:nvSpPr>
            <p:spPr>
              <a:xfrm flipH="1">
                <a:off x="2473447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1" name="Freeform 180"/>
              <p:cNvSpPr/>
              <p:nvPr/>
            </p:nvSpPr>
            <p:spPr>
              <a:xfrm flipH="1">
                <a:off x="2494306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2" name="Freeform 181"/>
              <p:cNvSpPr/>
              <p:nvPr/>
            </p:nvSpPr>
            <p:spPr>
              <a:xfrm>
                <a:off x="2624219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3" name="Freeform 182"/>
              <p:cNvSpPr/>
              <p:nvPr/>
            </p:nvSpPr>
            <p:spPr>
              <a:xfrm flipH="1">
                <a:off x="2696172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4" name="Freeform 183"/>
              <p:cNvSpPr/>
              <p:nvPr/>
            </p:nvSpPr>
            <p:spPr>
              <a:xfrm flipH="1">
                <a:off x="2667749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5" name="Freeform 184"/>
              <p:cNvSpPr/>
              <p:nvPr/>
            </p:nvSpPr>
            <p:spPr>
              <a:xfrm flipH="1">
                <a:off x="2613926" y="3673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6" name="Freeform 185"/>
              <p:cNvSpPr/>
              <p:nvPr/>
            </p:nvSpPr>
            <p:spPr>
              <a:xfrm>
                <a:off x="2660026" y="3849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7" name="Freeform 186"/>
              <p:cNvSpPr/>
              <p:nvPr/>
            </p:nvSpPr>
            <p:spPr>
              <a:xfrm>
                <a:off x="2709726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8" name="Freeform 187"/>
              <p:cNvSpPr/>
              <p:nvPr/>
            </p:nvSpPr>
            <p:spPr>
              <a:xfrm>
                <a:off x="2602453" y="3897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89" name="Freeform 188"/>
              <p:cNvSpPr/>
              <p:nvPr/>
            </p:nvSpPr>
            <p:spPr>
              <a:xfrm>
                <a:off x="2580334" y="3961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90" name="Freeform 189"/>
              <p:cNvSpPr/>
              <p:nvPr/>
            </p:nvSpPr>
            <p:spPr>
              <a:xfrm flipH="1">
                <a:off x="2568926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91" name="Freeform 190"/>
              <p:cNvSpPr/>
              <p:nvPr/>
            </p:nvSpPr>
            <p:spPr>
              <a:xfrm flipH="1">
                <a:off x="2712779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392" name="Freeform 191"/>
              <p:cNvSpPr/>
              <p:nvPr/>
            </p:nvSpPr>
            <p:spPr>
              <a:xfrm flipH="1">
                <a:off x="2587694" y="3866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0" name="Freeform 192"/>
              <p:cNvSpPr/>
              <p:nvPr/>
            </p:nvSpPr>
            <p:spPr>
              <a:xfrm>
                <a:off x="2653184" y="369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1" name="Freeform 193"/>
              <p:cNvSpPr/>
              <p:nvPr/>
            </p:nvSpPr>
            <p:spPr>
              <a:xfrm>
                <a:off x="2567275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2" name="Freeform 194"/>
              <p:cNvSpPr/>
              <p:nvPr/>
            </p:nvSpPr>
            <p:spPr>
              <a:xfrm flipH="1">
                <a:off x="2629135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3" name="Freeform 195"/>
              <p:cNvSpPr/>
              <p:nvPr/>
            </p:nvSpPr>
            <p:spPr>
              <a:xfrm flipH="1">
                <a:off x="2649994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4" name="Freeform 196"/>
              <p:cNvSpPr/>
              <p:nvPr/>
            </p:nvSpPr>
            <p:spPr>
              <a:xfrm>
                <a:off x="2795280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5" name="Freeform 197"/>
              <p:cNvSpPr/>
              <p:nvPr/>
            </p:nvSpPr>
            <p:spPr>
              <a:xfrm flipH="1">
                <a:off x="2867233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6" name="Freeform 198"/>
              <p:cNvSpPr/>
              <p:nvPr/>
            </p:nvSpPr>
            <p:spPr>
              <a:xfrm flipH="1">
                <a:off x="2838810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7" name="Freeform 199"/>
              <p:cNvSpPr/>
              <p:nvPr/>
            </p:nvSpPr>
            <p:spPr>
              <a:xfrm flipH="1">
                <a:off x="2784987" y="3673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8" name="Freeform 200"/>
              <p:cNvSpPr/>
              <p:nvPr/>
            </p:nvSpPr>
            <p:spPr>
              <a:xfrm>
                <a:off x="2831087" y="3849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69" name="Freeform 201"/>
              <p:cNvSpPr/>
              <p:nvPr/>
            </p:nvSpPr>
            <p:spPr>
              <a:xfrm>
                <a:off x="2880787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0" name="Freeform 202"/>
              <p:cNvSpPr/>
              <p:nvPr/>
            </p:nvSpPr>
            <p:spPr>
              <a:xfrm>
                <a:off x="2773514" y="3897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1" name="Freeform 203"/>
              <p:cNvSpPr/>
              <p:nvPr/>
            </p:nvSpPr>
            <p:spPr>
              <a:xfrm>
                <a:off x="2751395" y="3961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2" name="Freeform 204"/>
              <p:cNvSpPr/>
              <p:nvPr/>
            </p:nvSpPr>
            <p:spPr>
              <a:xfrm flipH="1">
                <a:off x="2739987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3" name="Freeform 205"/>
              <p:cNvSpPr/>
              <p:nvPr/>
            </p:nvSpPr>
            <p:spPr>
              <a:xfrm flipH="1">
                <a:off x="2883840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4" name="Freeform 206"/>
              <p:cNvSpPr/>
              <p:nvPr/>
            </p:nvSpPr>
            <p:spPr>
              <a:xfrm flipH="1">
                <a:off x="2758755" y="3866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5" name="Freeform 207"/>
              <p:cNvSpPr/>
              <p:nvPr/>
            </p:nvSpPr>
            <p:spPr>
              <a:xfrm>
                <a:off x="2824245" y="369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6" name="Freeform 208"/>
              <p:cNvSpPr/>
              <p:nvPr/>
            </p:nvSpPr>
            <p:spPr>
              <a:xfrm>
                <a:off x="2731986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7" name="Freeform 209"/>
              <p:cNvSpPr/>
              <p:nvPr/>
            </p:nvSpPr>
            <p:spPr>
              <a:xfrm flipH="1">
                <a:off x="2790671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8" name="Freeform 210"/>
              <p:cNvSpPr/>
              <p:nvPr/>
            </p:nvSpPr>
            <p:spPr>
              <a:xfrm flipH="1">
                <a:off x="2827405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79" name="Freeform 211"/>
              <p:cNvSpPr/>
              <p:nvPr/>
            </p:nvSpPr>
            <p:spPr>
              <a:xfrm>
                <a:off x="2962647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0" name="Freeform 212"/>
              <p:cNvSpPr/>
              <p:nvPr/>
            </p:nvSpPr>
            <p:spPr>
              <a:xfrm flipH="1">
                <a:off x="3034600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1" name="Freeform 213"/>
              <p:cNvSpPr/>
              <p:nvPr/>
            </p:nvSpPr>
            <p:spPr>
              <a:xfrm flipH="1">
                <a:off x="3006177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2" name="Freeform 214"/>
              <p:cNvSpPr/>
              <p:nvPr/>
            </p:nvSpPr>
            <p:spPr>
              <a:xfrm flipH="1">
                <a:off x="2952354" y="36792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3" name="Freeform 215"/>
              <p:cNvSpPr/>
              <p:nvPr/>
            </p:nvSpPr>
            <p:spPr>
              <a:xfrm>
                <a:off x="2998454" y="3855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4" name="Freeform 216"/>
              <p:cNvSpPr/>
              <p:nvPr/>
            </p:nvSpPr>
            <p:spPr>
              <a:xfrm>
                <a:off x="3048154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5" name="Freeform 217"/>
              <p:cNvSpPr/>
              <p:nvPr/>
            </p:nvSpPr>
            <p:spPr>
              <a:xfrm>
                <a:off x="2940881" y="39031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6" name="Freeform 218"/>
              <p:cNvSpPr/>
              <p:nvPr/>
            </p:nvSpPr>
            <p:spPr>
              <a:xfrm>
                <a:off x="2918762" y="3967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7" name="Freeform 219"/>
              <p:cNvSpPr/>
              <p:nvPr/>
            </p:nvSpPr>
            <p:spPr>
              <a:xfrm flipH="1">
                <a:off x="2907354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8" name="Freeform 220"/>
              <p:cNvSpPr/>
              <p:nvPr/>
            </p:nvSpPr>
            <p:spPr>
              <a:xfrm flipH="1">
                <a:off x="3051207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89" name="Freeform 221"/>
              <p:cNvSpPr/>
              <p:nvPr/>
            </p:nvSpPr>
            <p:spPr>
              <a:xfrm flipH="1">
                <a:off x="2926122" y="3871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  <a:alpha val="36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0" name="Freeform 222"/>
              <p:cNvSpPr/>
              <p:nvPr/>
            </p:nvSpPr>
            <p:spPr>
              <a:xfrm>
                <a:off x="2975737" y="36967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1" name="Freeform 223"/>
              <p:cNvSpPr/>
              <p:nvPr/>
            </p:nvSpPr>
            <p:spPr>
              <a:xfrm>
                <a:off x="2899353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2" name="Freeform 224"/>
              <p:cNvSpPr/>
              <p:nvPr/>
            </p:nvSpPr>
            <p:spPr>
              <a:xfrm flipH="1">
                <a:off x="2967563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3" name="Freeform 225"/>
              <p:cNvSpPr/>
              <p:nvPr/>
            </p:nvSpPr>
            <p:spPr>
              <a:xfrm flipH="1">
                <a:off x="2988422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4" name="Freeform 226"/>
              <p:cNvSpPr/>
              <p:nvPr/>
            </p:nvSpPr>
            <p:spPr>
              <a:xfrm>
                <a:off x="3133708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5" name="Freeform 227"/>
              <p:cNvSpPr/>
              <p:nvPr/>
            </p:nvSpPr>
            <p:spPr>
              <a:xfrm flipH="1">
                <a:off x="3205661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6" name="Freeform 228"/>
              <p:cNvSpPr/>
              <p:nvPr/>
            </p:nvSpPr>
            <p:spPr>
              <a:xfrm flipH="1">
                <a:off x="3177238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7" name="Freeform 229"/>
              <p:cNvSpPr/>
              <p:nvPr/>
            </p:nvSpPr>
            <p:spPr>
              <a:xfrm flipH="1">
                <a:off x="3123415" y="36792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8" name="Freeform 230"/>
              <p:cNvSpPr/>
              <p:nvPr/>
            </p:nvSpPr>
            <p:spPr>
              <a:xfrm>
                <a:off x="3169515" y="3855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99" name="Freeform 231"/>
              <p:cNvSpPr/>
              <p:nvPr/>
            </p:nvSpPr>
            <p:spPr>
              <a:xfrm>
                <a:off x="3219215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0" name="Freeform 232"/>
              <p:cNvSpPr/>
              <p:nvPr/>
            </p:nvSpPr>
            <p:spPr>
              <a:xfrm>
                <a:off x="3111942" y="39031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1" name="Freeform 233"/>
              <p:cNvSpPr/>
              <p:nvPr/>
            </p:nvSpPr>
            <p:spPr>
              <a:xfrm>
                <a:off x="3089823" y="3967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2" name="Freeform 234"/>
              <p:cNvSpPr/>
              <p:nvPr/>
            </p:nvSpPr>
            <p:spPr>
              <a:xfrm flipH="1">
                <a:off x="3078415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3" name="Freeform 235"/>
              <p:cNvSpPr/>
              <p:nvPr/>
            </p:nvSpPr>
            <p:spPr>
              <a:xfrm flipH="1">
                <a:off x="3222268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4" name="Freeform 236"/>
              <p:cNvSpPr/>
              <p:nvPr/>
            </p:nvSpPr>
            <p:spPr>
              <a:xfrm flipH="1">
                <a:off x="3097183" y="3871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5" name="Freeform 237"/>
              <p:cNvSpPr/>
              <p:nvPr/>
            </p:nvSpPr>
            <p:spPr>
              <a:xfrm>
                <a:off x="3184898" y="36967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6" name="Freeform 238"/>
              <p:cNvSpPr/>
              <p:nvPr/>
            </p:nvSpPr>
            <p:spPr>
              <a:xfrm>
                <a:off x="3070414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7" name="Freeform 239"/>
              <p:cNvSpPr/>
              <p:nvPr/>
            </p:nvSpPr>
            <p:spPr>
              <a:xfrm flipH="1">
                <a:off x="3138624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8" name="Freeform 240"/>
              <p:cNvSpPr/>
              <p:nvPr/>
            </p:nvSpPr>
            <p:spPr>
              <a:xfrm flipH="1">
                <a:off x="3159483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09" name="Freeform 241"/>
              <p:cNvSpPr/>
              <p:nvPr/>
            </p:nvSpPr>
            <p:spPr>
              <a:xfrm>
                <a:off x="3289396" y="3852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10" name="Freeform 242"/>
              <p:cNvSpPr/>
              <p:nvPr/>
            </p:nvSpPr>
            <p:spPr>
              <a:xfrm flipH="1">
                <a:off x="3361349" y="4192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11" name="Freeform 243"/>
              <p:cNvSpPr/>
              <p:nvPr/>
            </p:nvSpPr>
            <p:spPr>
              <a:xfrm flipH="1">
                <a:off x="3332926" y="3811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14" name="Freeform 244"/>
              <p:cNvSpPr/>
              <p:nvPr/>
            </p:nvSpPr>
            <p:spPr>
              <a:xfrm flipH="1">
                <a:off x="3279103" y="3609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15" name="Freeform 245"/>
              <p:cNvSpPr/>
              <p:nvPr/>
            </p:nvSpPr>
            <p:spPr>
              <a:xfrm>
                <a:off x="3325203" y="3786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16" name="Freeform 246"/>
              <p:cNvSpPr/>
              <p:nvPr/>
            </p:nvSpPr>
            <p:spPr>
              <a:xfrm>
                <a:off x="3352678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17" name="Freeform 247"/>
              <p:cNvSpPr/>
              <p:nvPr/>
            </p:nvSpPr>
            <p:spPr>
              <a:xfrm>
                <a:off x="3267630" y="3833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18" name="Freeform 248"/>
              <p:cNvSpPr/>
              <p:nvPr/>
            </p:nvSpPr>
            <p:spPr>
              <a:xfrm>
                <a:off x="3245511" y="3897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19" name="Freeform 249"/>
              <p:cNvSpPr/>
              <p:nvPr/>
            </p:nvSpPr>
            <p:spPr>
              <a:xfrm flipH="1">
                <a:off x="3234103" y="3770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0" name="Freeform 250"/>
              <p:cNvSpPr/>
              <p:nvPr/>
            </p:nvSpPr>
            <p:spPr>
              <a:xfrm flipH="1">
                <a:off x="3355731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1" name="Freeform 251"/>
              <p:cNvSpPr/>
              <p:nvPr/>
            </p:nvSpPr>
            <p:spPr>
              <a:xfrm flipH="1">
                <a:off x="3252871" y="3802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2" name="Freeform 252"/>
              <p:cNvSpPr/>
              <p:nvPr/>
            </p:nvSpPr>
            <p:spPr>
              <a:xfrm>
                <a:off x="3318361" y="3627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3" name="Freeform 253"/>
              <p:cNvSpPr/>
              <p:nvPr/>
            </p:nvSpPr>
            <p:spPr>
              <a:xfrm>
                <a:off x="3232452" y="3852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4" name="Freeform 254"/>
              <p:cNvSpPr/>
              <p:nvPr/>
            </p:nvSpPr>
            <p:spPr>
              <a:xfrm flipH="1">
                <a:off x="3294312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5" name="Freeform 255"/>
              <p:cNvSpPr/>
              <p:nvPr/>
            </p:nvSpPr>
            <p:spPr>
              <a:xfrm flipH="1">
                <a:off x="3315171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6" name="Freeform 256"/>
              <p:cNvSpPr/>
              <p:nvPr/>
            </p:nvSpPr>
            <p:spPr>
              <a:xfrm>
                <a:off x="3438232" y="4233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7" name="Freeform 257"/>
              <p:cNvSpPr/>
              <p:nvPr/>
            </p:nvSpPr>
            <p:spPr>
              <a:xfrm flipH="1">
                <a:off x="3510185" y="4192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8" name="Freeform 258"/>
              <p:cNvSpPr/>
              <p:nvPr/>
            </p:nvSpPr>
            <p:spPr>
              <a:xfrm flipH="1">
                <a:off x="3481762" y="4192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29" name="Freeform 259"/>
              <p:cNvSpPr/>
              <p:nvPr/>
            </p:nvSpPr>
            <p:spPr>
              <a:xfrm flipH="1">
                <a:off x="3427939" y="3990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0" name="Freeform 260"/>
              <p:cNvSpPr/>
              <p:nvPr/>
            </p:nvSpPr>
            <p:spPr>
              <a:xfrm>
                <a:off x="3474039" y="4167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1" name="Freeform 261"/>
              <p:cNvSpPr/>
              <p:nvPr/>
            </p:nvSpPr>
            <p:spPr>
              <a:xfrm>
                <a:off x="3523739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2" name="Freeform 262"/>
              <p:cNvSpPr/>
              <p:nvPr/>
            </p:nvSpPr>
            <p:spPr>
              <a:xfrm>
                <a:off x="3416466" y="4214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3" name="Freeform 263"/>
              <p:cNvSpPr/>
              <p:nvPr/>
            </p:nvSpPr>
            <p:spPr>
              <a:xfrm>
                <a:off x="3394347" y="427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4" name="Freeform 264"/>
              <p:cNvSpPr/>
              <p:nvPr/>
            </p:nvSpPr>
            <p:spPr>
              <a:xfrm flipH="1">
                <a:off x="3382939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5" name="Freeform 265"/>
              <p:cNvSpPr/>
              <p:nvPr/>
            </p:nvSpPr>
            <p:spPr>
              <a:xfrm flipH="1">
                <a:off x="3526792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6" name="Freeform 266"/>
              <p:cNvSpPr/>
              <p:nvPr/>
            </p:nvSpPr>
            <p:spPr>
              <a:xfrm flipH="1">
                <a:off x="3401707" y="4183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7" name="Freeform 267"/>
              <p:cNvSpPr/>
              <p:nvPr/>
            </p:nvSpPr>
            <p:spPr>
              <a:xfrm>
                <a:off x="3467197" y="4008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8" name="Freeform 268"/>
              <p:cNvSpPr/>
              <p:nvPr/>
            </p:nvSpPr>
            <p:spPr>
              <a:xfrm>
                <a:off x="3374938" y="4233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39" name="Freeform 269"/>
              <p:cNvSpPr/>
              <p:nvPr/>
            </p:nvSpPr>
            <p:spPr>
              <a:xfrm flipH="1">
                <a:off x="3433623" y="422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40" name="Freeform 270"/>
              <p:cNvSpPr/>
              <p:nvPr/>
            </p:nvSpPr>
            <p:spPr>
              <a:xfrm flipH="1">
                <a:off x="3470357" y="422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9046" name="Freeform 3"/>
            <p:cNvSpPr/>
            <p:nvPr/>
          </p:nvSpPr>
          <p:spPr>
            <a:xfrm>
              <a:off x="91" y="797"/>
              <a:ext cx="224" cy="489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738" h="1132493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773" y="1165645"/>
                    <a:pt x="217543" y="1128815"/>
                  </a:cubicBezTo>
                  <a:cubicBezTo>
                    <a:pt x="155313" y="1091985"/>
                    <a:pt x="62603" y="723685"/>
                    <a:pt x="42283" y="572555"/>
                  </a:cubicBezTo>
                  <a:cubicBezTo>
                    <a:pt x="21963" y="42142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47" name="Freeform 4"/>
            <p:cNvSpPr/>
            <p:nvPr/>
          </p:nvSpPr>
          <p:spPr>
            <a:xfrm flipH="1">
              <a:off x="235" y="798"/>
              <a:ext cx="224" cy="490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56738"/>
                <a:gd name="connsiteY0" fmla="*/ 54395 h 1133479"/>
                <a:gd name="connsiteX1" fmla="*/ 255643 w 456738"/>
                <a:gd name="connsiteY1" fmla="*/ 1055 h 1133479"/>
                <a:gd name="connsiteX2" fmla="*/ 453763 w 456738"/>
                <a:gd name="connsiteY2" fmla="*/ 92495 h 1133479"/>
                <a:gd name="connsiteX3" fmla="*/ 377563 w 456738"/>
                <a:gd name="connsiteY3" fmla="*/ 389675 h 1133479"/>
                <a:gd name="connsiteX4" fmla="*/ 415663 w 456738"/>
                <a:gd name="connsiteY4" fmla="*/ 793535 h 1133479"/>
                <a:gd name="connsiteX5" fmla="*/ 217543 w 456738"/>
                <a:gd name="connsiteY5" fmla="*/ 1128815 h 1133479"/>
                <a:gd name="connsiteX6" fmla="*/ 109655 w 456738"/>
                <a:gd name="connsiteY6" fmla="*/ 961175 h 1133479"/>
                <a:gd name="connsiteX7" fmla="*/ 42283 w 456738"/>
                <a:gd name="connsiteY7" fmla="*/ 572555 h 1133479"/>
                <a:gd name="connsiteX8" fmla="*/ 95623 w 456738"/>
                <a:gd name="connsiteY8" fmla="*/ 222035 h 1133479"/>
                <a:gd name="connsiteX9" fmla="*/ 4183 w 456738"/>
                <a:gd name="connsiteY9" fmla="*/ 54395 h 1133479"/>
                <a:gd name="connsiteX0" fmla="*/ 4183 w 456738"/>
                <a:gd name="connsiteY0" fmla="*/ 54395 h 1137581"/>
                <a:gd name="connsiteX1" fmla="*/ 255643 w 456738"/>
                <a:gd name="connsiteY1" fmla="*/ 1055 h 1137581"/>
                <a:gd name="connsiteX2" fmla="*/ 453763 w 456738"/>
                <a:gd name="connsiteY2" fmla="*/ 92495 h 1137581"/>
                <a:gd name="connsiteX3" fmla="*/ 377563 w 456738"/>
                <a:gd name="connsiteY3" fmla="*/ 389675 h 1137581"/>
                <a:gd name="connsiteX4" fmla="*/ 415663 w 456738"/>
                <a:gd name="connsiteY4" fmla="*/ 793535 h 1137581"/>
                <a:gd name="connsiteX5" fmla="*/ 217543 w 456738"/>
                <a:gd name="connsiteY5" fmla="*/ 1128815 h 1137581"/>
                <a:gd name="connsiteX6" fmla="*/ 41075 w 456738"/>
                <a:gd name="connsiteY6" fmla="*/ 999275 h 1137581"/>
                <a:gd name="connsiteX7" fmla="*/ 42283 w 456738"/>
                <a:gd name="connsiteY7" fmla="*/ 572555 h 1137581"/>
                <a:gd name="connsiteX8" fmla="*/ 95623 w 456738"/>
                <a:gd name="connsiteY8" fmla="*/ 222035 h 1137581"/>
                <a:gd name="connsiteX9" fmla="*/ 4183 w 456738"/>
                <a:gd name="connsiteY9" fmla="*/ 54395 h 1137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6738" h="1137581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974" y="1094525"/>
                    <a:pt x="217543" y="1128815"/>
                  </a:cubicBezTo>
                  <a:cubicBezTo>
                    <a:pt x="155112" y="1163105"/>
                    <a:pt x="70285" y="1091985"/>
                    <a:pt x="41075" y="999275"/>
                  </a:cubicBezTo>
                  <a:cubicBezTo>
                    <a:pt x="11865" y="906565"/>
                    <a:pt x="52242" y="695745"/>
                    <a:pt x="42283" y="572555"/>
                  </a:cubicBezTo>
                  <a:cubicBezTo>
                    <a:pt x="32324" y="44936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57" name="Freeform 5"/>
            <p:cNvSpPr/>
            <p:nvPr/>
          </p:nvSpPr>
          <p:spPr>
            <a:xfrm flipH="1">
              <a:off x="402" y="802"/>
              <a:ext cx="211" cy="468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719" h="1084990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75266" y="1039772"/>
                    <a:pt x="335321" y="1070252"/>
                  </a:cubicBezTo>
                  <a:cubicBezTo>
                    <a:pt x="295376" y="1100732"/>
                    <a:pt x="175301" y="1086762"/>
                    <a:pt x="129581" y="1001672"/>
                  </a:cubicBezTo>
                  <a:cubicBezTo>
                    <a:pt x="83861" y="916582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58" name="Freeform 6"/>
            <p:cNvSpPr/>
            <p:nvPr/>
          </p:nvSpPr>
          <p:spPr>
            <a:xfrm flipH="1">
              <a:off x="846" y="797"/>
              <a:ext cx="224" cy="489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738" h="1132493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773" y="1165645"/>
                    <a:pt x="217543" y="1128815"/>
                  </a:cubicBezTo>
                  <a:cubicBezTo>
                    <a:pt x="155313" y="1091985"/>
                    <a:pt x="62603" y="723685"/>
                    <a:pt x="42283" y="572555"/>
                  </a:cubicBezTo>
                  <a:cubicBezTo>
                    <a:pt x="21963" y="42142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61" name="Freeform 7"/>
            <p:cNvSpPr/>
            <p:nvPr/>
          </p:nvSpPr>
          <p:spPr>
            <a:xfrm>
              <a:off x="702" y="798"/>
              <a:ext cx="224" cy="490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56738"/>
                <a:gd name="connsiteY0" fmla="*/ 54395 h 1133479"/>
                <a:gd name="connsiteX1" fmla="*/ 255643 w 456738"/>
                <a:gd name="connsiteY1" fmla="*/ 1055 h 1133479"/>
                <a:gd name="connsiteX2" fmla="*/ 453763 w 456738"/>
                <a:gd name="connsiteY2" fmla="*/ 92495 h 1133479"/>
                <a:gd name="connsiteX3" fmla="*/ 377563 w 456738"/>
                <a:gd name="connsiteY3" fmla="*/ 389675 h 1133479"/>
                <a:gd name="connsiteX4" fmla="*/ 415663 w 456738"/>
                <a:gd name="connsiteY4" fmla="*/ 793535 h 1133479"/>
                <a:gd name="connsiteX5" fmla="*/ 217543 w 456738"/>
                <a:gd name="connsiteY5" fmla="*/ 1128815 h 1133479"/>
                <a:gd name="connsiteX6" fmla="*/ 109655 w 456738"/>
                <a:gd name="connsiteY6" fmla="*/ 961175 h 1133479"/>
                <a:gd name="connsiteX7" fmla="*/ 42283 w 456738"/>
                <a:gd name="connsiteY7" fmla="*/ 572555 h 1133479"/>
                <a:gd name="connsiteX8" fmla="*/ 95623 w 456738"/>
                <a:gd name="connsiteY8" fmla="*/ 222035 h 1133479"/>
                <a:gd name="connsiteX9" fmla="*/ 4183 w 456738"/>
                <a:gd name="connsiteY9" fmla="*/ 54395 h 1133479"/>
                <a:gd name="connsiteX0" fmla="*/ 4183 w 456738"/>
                <a:gd name="connsiteY0" fmla="*/ 54395 h 1137581"/>
                <a:gd name="connsiteX1" fmla="*/ 255643 w 456738"/>
                <a:gd name="connsiteY1" fmla="*/ 1055 h 1137581"/>
                <a:gd name="connsiteX2" fmla="*/ 453763 w 456738"/>
                <a:gd name="connsiteY2" fmla="*/ 92495 h 1137581"/>
                <a:gd name="connsiteX3" fmla="*/ 377563 w 456738"/>
                <a:gd name="connsiteY3" fmla="*/ 389675 h 1137581"/>
                <a:gd name="connsiteX4" fmla="*/ 415663 w 456738"/>
                <a:gd name="connsiteY4" fmla="*/ 793535 h 1137581"/>
                <a:gd name="connsiteX5" fmla="*/ 217543 w 456738"/>
                <a:gd name="connsiteY5" fmla="*/ 1128815 h 1137581"/>
                <a:gd name="connsiteX6" fmla="*/ 41075 w 456738"/>
                <a:gd name="connsiteY6" fmla="*/ 999275 h 1137581"/>
                <a:gd name="connsiteX7" fmla="*/ 42283 w 456738"/>
                <a:gd name="connsiteY7" fmla="*/ 572555 h 1137581"/>
                <a:gd name="connsiteX8" fmla="*/ 95623 w 456738"/>
                <a:gd name="connsiteY8" fmla="*/ 222035 h 1137581"/>
                <a:gd name="connsiteX9" fmla="*/ 4183 w 456738"/>
                <a:gd name="connsiteY9" fmla="*/ 54395 h 1137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6738" h="1137581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974" y="1094525"/>
                    <a:pt x="217543" y="1128815"/>
                  </a:cubicBezTo>
                  <a:cubicBezTo>
                    <a:pt x="155112" y="1163105"/>
                    <a:pt x="70285" y="1091985"/>
                    <a:pt x="41075" y="999275"/>
                  </a:cubicBezTo>
                  <a:cubicBezTo>
                    <a:pt x="11865" y="906565"/>
                    <a:pt x="52242" y="695745"/>
                    <a:pt x="42283" y="572555"/>
                  </a:cubicBezTo>
                  <a:cubicBezTo>
                    <a:pt x="32324" y="44936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62" name="Freeform 8"/>
            <p:cNvSpPr/>
            <p:nvPr/>
          </p:nvSpPr>
          <p:spPr>
            <a:xfrm>
              <a:off x="543" y="801"/>
              <a:ext cx="211" cy="465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  <a:gd name="connsiteX0" fmla="*/ 41 w 429719"/>
                <a:gd name="connsiteY0" fmla="*/ 163472 h 1079276"/>
                <a:gd name="connsiteX1" fmla="*/ 45761 w 429719"/>
                <a:gd name="connsiteY1" fmla="*/ 33932 h 1079276"/>
                <a:gd name="connsiteX2" fmla="*/ 274361 w 429719"/>
                <a:gd name="connsiteY2" fmla="*/ 11072 h 1079276"/>
                <a:gd name="connsiteX3" fmla="*/ 426761 w 429719"/>
                <a:gd name="connsiteY3" fmla="*/ 186332 h 1079276"/>
                <a:gd name="connsiteX4" fmla="*/ 369254 w 429719"/>
                <a:gd name="connsiteY4" fmla="*/ 818791 h 1079276"/>
                <a:gd name="connsiteX5" fmla="*/ 335321 w 429719"/>
                <a:gd name="connsiteY5" fmla="*/ 1070252 h 1079276"/>
                <a:gd name="connsiteX6" fmla="*/ 22901 w 429719"/>
                <a:gd name="connsiteY6" fmla="*/ 978812 h 1079276"/>
                <a:gd name="connsiteX7" fmla="*/ 61001 w 429719"/>
                <a:gd name="connsiteY7" fmla="*/ 559712 h 1079276"/>
                <a:gd name="connsiteX8" fmla="*/ 38141 w 429719"/>
                <a:gd name="connsiteY8" fmla="*/ 315872 h 1079276"/>
                <a:gd name="connsiteX9" fmla="*/ 41 w 429719"/>
                <a:gd name="connsiteY9" fmla="*/ 163472 h 1079276"/>
                <a:gd name="connsiteX0" fmla="*/ 41 w 429719"/>
                <a:gd name="connsiteY0" fmla="*/ 163472 h 1042273"/>
                <a:gd name="connsiteX1" fmla="*/ 45761 w 429719"/>
                <a:gd name="connsiteY1" fmla="*/ 33932 h 1042273"/>
                <a:gd name="connsiteX2" fmla="*/ 274361 w 429719"/>
                <a:gd name="connsiteY2" fmla="*/ 11072 h 1042273"/>
                <a:gd name="connsiteX3" fmla="*/ 426761 w 429719"/>
                <a:gd name="connsiteY3" fmla="*/ 186332 h 1042273"/>
                <a:gd name="connsiteX4" fmla="*/ 369254 w 429719"/>
                <a:gd name="connsiteY4" fmla="*/ 818791 h 1042273"/>
                <a:gd name="connsiteX5" fmla="*/ 365801 w 429719"/>
                <a:gd name="connsiteY5" fmla="*/ 1024532 h 1042273"/>
                <a:gd name="connsiteX6" fmla="*/ 22901 w 429719"/>
                <a:gd name="connsiteY6" fmla="*/ 978812 h 1042273"/>
                <a:gd name="connsiteX7" fmla="*/ 61001 w 429719"/>
                <a:gd name="connsiteY7" fmla="*/ 559712 h 1042273"/>
                <a:gd name="connsiteX8" fmla="*/ 38141 w 429719"/>
                <a:gd name="connsiteY8" fmla="*/ 315872 h 1042273"/>
                <a:gd name="connsiteX9" fmla="*/ 41 w 429719"/>
                <a:gd name="connsiteY9" fmla="*/ 163472 h 1042273"/>
                <a:gd name="connsiteX0" fmla="*/ 41 w 429719"/>
                <a:gd name="connsiteY0" fmla="*/ 163472 h 1077194"/>
                <a:gd name="connsiteX1" fmla="*/ 45761 w 429719"/>
                <a:gd name="connsiteY1" fmla="*/ 33932 h 1077194"/>
                <a:gd name="connsiteX2" fmla="*/ 274361 w 429719"/>
                <a:gd name="connsiteY2" fmla="*/ 11072 h 1077194"/>
                <a:gd name="connsiteX3" fmla="*/ 426761 w 429719"/>
                <a:gd name="connsiteY3" fmla="*/ 186332 h 1077194"/>
                <a:gd name="connsiteX4" fmla="*/ 369254 w 429719"/>
                <a:gd name="connsiteY4" fmla="*/ 818791 h 1077194"/>
                <a:gd name="connsiteX5" fmla="*/ 365801 w 429719"/>
                <a:gd name="connsiteY5" fmla="*/ 1024532 h 1077194"/>
                <a:gd name="connsiteX6" fmla="*/ 197625 w 429719"/>
                <a:gd name="connsiteY6" fmla="*/ 1075341 h 1077194"/>
                <a:gd name="connsiteX7" fmla="*/ 22901 w 429719"/>
                <a:gd name="connsiteY7" fmla="*/ 978812 h 1077194"/>
                <a:gd name="connsiteX8" fmla="*/ 61001 w 429719"/>
                <a:gd name="connsiteY8" fmla="*/ 559712 h 1077194"/>
                <a:gd name="connsiteX9" fmla="*/ 38141 w 429719"/>
                <a:gd name="connsiteY9" fmla="*/ 315872 h 1077194"/>
                <a:gd name="connsiteX10" fmla="*/ 41 w 429719"/>
                <a:gd name="connsiteY10" fmla="*/ 163472 h 1077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9719" h="1077194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94406" y="981774"/>
                    <a:pt x="365801" y="1024532"/>
                  </a:cubicBezTo>
                  <a:cubicBezTo>
                    <a:pt x="337196" y="1067290"/>
                    <a:pt x="254775" y="1082961"/>
                    <a:pt x="197625" y="1075341"/>
                  </a:cubicBezTo>
                  <a:cubicBezTo>
                    <a:pt x="140475" y="1067721"/>
                    <a:pt x="45672" y="1064750"/>
                    <a:pt x="22901" y="978812"/>
                  </a:cubicBezTo>
                  <a:cubicBezTo>
                    <a:pt x="130" y="892874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73" name="Freeform 10"/>
            <p:cNvSpPr/>
            <p:nvPr/>
          </p:nvSpPr>
          <p:spPr>
            <a:xfrm>
              <a:off x="1160" y="797"/>
              <a:ext cx="225" cy="489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738" h="1132493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773" y="1165645"/>
                    <a:pt x="217543" y="1128815"/>
                  </a:cubicBezTo>
                  <a:cubicBezTo>
                    <a:pt x="155313" y="1091985"/>
                    <a:pt x="62603" y="723685"/>
                    <a:pt x="42283" y="572555"/>
                  </a:cubicBezTo>
                  <a:cubicBezTo>
                    <a:pt x="21963" y="42142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74" name="Freeform 11"/>
            <p:cNvSpPr/>
            <p:nvPr/>
          </p:nvSpPr>
          <p:spPr>
            <a:xfrm flipH="1">
              <a:off x="1304" y="798"/>
              <a:ext cx="225" cy="490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56738"/>
                <a:gd name="connsiteY0" fmla="*/ 54395 h 1133479"/>
                <a:gd name="connsiteX1" fmla="*/ 255643 w 456738"/>
                <a:gd name="connsiteY1" fmla="*/ 1055 h 1133479"/>
                <a:gd name="connsiteX2" fmla="*/ 453763 w 456738"/>
                <a:gd name="connsiteY2" fmla="*/ 92495 h 1133479"/>
                <a:gd name="connsiteX3" fmla="*/ 377563 w 456738"/>
                <a:gd name="connsiteY3" fmla="*/ 389675 h 1133479"/>
                <a:gd name="connsiteX4" fmla="*/ 415663 w 456738"/>
                <a:gd name="connsiteY4" fmla="*/ 793535 h 1133479"/>
                <a:gd name="connsiteX5" fmla="*/ 217543 w 456738"/>
                <a:gd name="connsiteY5" fmla="*/ 1128815 h 1133479"/>
                <a:gd name="connsiteX6" fmla="*/ 109655 w 456738"/>
                <a:gd name="connsiteY6" fmla="*/ 961175 h 1133479"/>
                <a:gd name="connsiteX7" fmla="*/ 42283 w 456738"/>
                <a:gd name="connsiteY7" fmla="*/ 572555 h 1133479"/>
                <a:gd name="connsiteX8" fmla="*/ 95623 w 456738"/>
                <a:gd name="connsiteY8" fmla="*/ 222035 h 1133479"/>
                <a:gd name="connsiteX9" fmla="*/ 4183 w 456738"/>
                <a:gd name="connsiteY9" fmla="*/ 54395 h 1133479"/>
                <a:gd name="connsiteX0" fmla="*/ 4183 w 456738"/>
                <a:gd name="connsiteY0" fmla="*/ 54395 h 1137581"/>
                <a:gd name="connsiteX1" fmla="*/ 255643 w 456738"/>
                <a:gd name="connsiteY1" fmla="*/ 1055 h 1137581"/>
                <a:gd name="connsiteX2" fmla="*/ 453763 w 456738"/>
                <a:gd name="connsiteY2" fmla="*/ 92495 h 1137581"/>
                <a:gd name="connsiteX3" fmla="*/ 377563 w 456738"/>
                <a:gd name="connsiteY3" fmla="*/ 389675 h 1137581"/>
                <a:gd name="connsiteX4" fmla="*/ 415663 w 456738"/>
                <a:gd name="connsiteY4" fmla="*/ 793535 h 1137581"/>
                <a:gd name="connsiteX5" fmla="*/ 217543 w 456738"/>
                <a:gd name="connsiteY5" fmla="*/ 1128815 h 1137581"/>
                <a:gd name="connsiteX6" fmla="*/ 41075 w 456738"/>
                <a:gd name="connsiteY6" fmla="*/ 999275 h 1137581"/>
                <a:gd name="connsiteX7" fmla="*/ 42283 w 456738"/>
                <a:gd name="connsiteY7" fmla="*/ 572555 h 1137581"/>
                <a:gd name="connsiteX8" fmla="*/ 95623 w 456738"/>
                <a:gd name="connsiteY8" fmla="*/ 222035 h 1137581"/>
                <a:gd name="connsiteX9" fmla="*/ 4183 w 456738"/>
                <a:gd name="connsiteY9" fmla="*/ 54395 h 1137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6738" h="1137581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974" y="1094525"/>
                    <a:pt x="217543" y="1128815"/>
                  </a:cubicBezTo>
                  <a:cubicBezTo>
                    <a:pt x="155112" y="1163105"/>
                    <a:pt x="70285" y="1091985"/>
                    <a:pt x="41075" y="999275"/>
                  </a:cubicBezTo>
                  <a:cubicBezTo>
                    <a:pt x="11865" y="906565"/>
                    <a:pt x="52242" y="695745"/>
                    <a:pt x="42283" y="572555"/>
                  </a:cubicBezTo>
                  <a:cubicBezTo>
                    <a:pt x="32324" y="44936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75" name="Freeform 12"/>
            <p:cNvSpPr/>
            <p:nvPr/>
          </p:nvSpPr>
          <p:spPr>
            <a:xfrm flipH="1">
              <a:off x="1461" y="802"/>
              <a:ext cx="211" cy="468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719" h="1084990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75266" y="1039772"/>
                    <a:pt x="335321" y="1070252"/>
                  </a:cubicBezTo>
                  <a:cubicBezTo>
                    <a:pt x="295376" y="1100732"/>
                    <a:pt x="175301" y="1086762"/>
                    <a:pt x="129581" y="1001672"/>
                  </a:cubicBezTo>
                  <a:cubicBezTo>
                    <a:pt x="83861" y="916582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88" name="Freeform 13"/>
            <p:cNvSpPr/>
            <p:nvPr/>
          </p:nvSpPr>
          <p:spPr>
            <a:xfrm>
              <a:off x="1610" y="798"/>
              <a:ext cx="211" cy="465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  <a:gd name="connsiteX0" fmla="*/ 41 w 429719"/>
                <a:gd name="connsiteY0" fmla="*/ 163472 h 1079276"/>
                <a:gd name="connsiteX1" fmla="*/ 45761 w 429719"/>
                <a:gd name="connsiteY1" fmla="*/ 33932 h 1079276"/>
                <a:gd name="connsiteX2" fmla="*/ 274361 w 429719"/>
                <a:gd name="connsiteY2" fmla="*/ 11072 h 1079276"/>
                <a:gd name="connsiteX3" fmla="*/ 426761 w 429719"/>
                <a:gd name="connsiteY3" fmla="*/ 186332 h 1079276"/>
                <a:gd name="connsiteX4" fmla="*/ 369254 w 429719"/>
                <a:gd name="connsiteY4" fmla="*/ 818791 h 1079276"/>
                <a:gd name="connsiteX5" fmla="*/ 335321 w 429719"/>
                <a:gd name="connsiteY5" fmla="*/ 1070252 h 1079276"/>
                <a:gd name="connsiteX6" fmla="*/ 22901 w 429719"/>
                <a:gd name="connsiteY6" fmla="*/ 978812 h 1079276"/>
                <a:gd name="connsiteX7" fmla="*/ 61001 w 429719"/>
                <a:gd name="connsiteY7" fmla="*/ 559712 h 1079276"/>
                <a:gd name="connsiteX8" fmla="*/ 38141 w 429719"/>
                <a:gd name="connsiteY8" fmla="*/ 315872 h 1079276"/>
                <a:gd name="connsiteX9" fmla="*/ 41 w 429719"/>
                <a:gd name="connsiteY9" fmla="*/ 163472 h 1079276"/>
                <a:gd name="connsiteX0" fmla="*/ 41 w 429719"/>
                <a:gd name="connsiteY0" fmla="*/ 163472 h 1042273"/>
                <a:gd name="connsiteX1" fmla="*/ 45761 w 429719"/>
                <a:gd name="connsiteY1" fmla="*/ 33932 h 1042273"/>
                <a:gd name="connsiteX2" fmla="*/ 274361 w 429719"/>
                <a:gd name="connsiteY2" fmla="*/ 11072 h 1042273"/>
                <a:gd name="connsiteX3" fmla="*/ 426761 w 429719"/>
                <a:gd name="connsiteY3" fmla="*/ 186332 h 1042273"/>
                <a:gd name="connsiteX4" fmla="*/ 369254 w 429719"/>
                <a:gd name="connsiteY4" fmla="*/ 818791 h 1042273"/>
                <a:gd name="connsiteX5" fmla="*/ 365801 w 429719"/>
                <a:gd name="connsiteY5" fmla="*/ 1024532 h 1042273"/>
                <a:gd name="connsiteX6" fmla="*/ 22901 w 429719"/>
                <a:gd name="connsiteY6" fmla="*/ 978812 h 1042273"/>
                <a:gd name="connsiteX7" fmla="*/ 61001 w 429719"/>
                <a:gd name="connsiteY7" fmla="*/ 559712 h 1042273"/>
                <a:gd name="connsiteX8" fmla="*/ 38141 w 429719"/>
                <a:gd name="connsiteY8" fmla="*/ 315872 h 1042273"/>
                <a:gd name="connsiteX9" fmla="*/ 41 w 429719"/>
                <a:gd name="connsiteY9" fmla="*/ 163472 h 1042273"/>
                <a:gd name="connsiteX0" fmla="*/ 41 w 429719"/>
                <a:gd name="connsiteY0" fmla="*/ 163472 h 1077194"/>
                <a:gd name="connsiteX1" fmla="*/ 45761 w 429719"/>
                <a:gd name="connsiteY1" fmla="*/ 33932 h 1077194"/>
                <a:gd name="connsiteX2" fmla="*/ 274361 w 429719"/>
                <a:gd name="connsiteY2" fmla="*/ 11072 h 1077194"/>
                <a:gd name="connsiteX3" fmla="*/ 426761 w 429719"/>
                <a:gd name="connsiteY3" fmla="*/ 186332 h 1077194"/>
                <a:gd name="connsiteX4" fmla="*/ 369254 w 429719"/>
                <a:gd name="connsiteY4" fmla="*/ 818791 h 1077194"/>
                <a:gd name="connsiteX5" fmla="*/ 365801 w 429719"/>
                <a:gd name="connsiteY5" fmla="*/ 1024532 h 1077194"/>
                <a:gd name="connsiteX6" fmla="*/ 197625 w 429719"/>
                <a:gd name="connsiteY6" fmla="*/ 1075341 h 1077194"/>
                <a:gd name="connsiteX7" fmla="*/ 22901 w 429719"/>
                <a:gd name="connsiteY7" fmla="*/ 978812 h 1077194"/>
                <a:gd name="connsiteX8" fmla="*/ 61001 w 429719"/>
                <a:gd name="connsiteY8" fmla="*/ 559712 h 1077194"/>
                <a:gd name="connsiteX9" fmla="*/ 38141 w 429719"/>
                <a:gd name="connsiteY9" fmla="*/ 315872 h 1077194"/>
                <a:gd name="connsiteX10" fmla="*/ 41 w 429719"/>
                <a:gd name="connsiteY10" fmla="*/ 163472 h 1077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9719" h="1077194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94406" y="981774"/>
                    <a:pt x="365801" y="1024532"/>
                  </a:cubicBezTo>
                  <a:cubicBezTo>
                    <a:pt x="337196" y="1067290"/>
                    <a:pt x="254775" y="1082961"/>
                    <a:pt x="197625" y="1075341"/>
                  </a:cubicBezTo>
                  <a:cubicBezTo>
                    <a:pt x="140475" y="1067721"/>
                    <a:pt x="45672" y="1064750"/>
                    <a:pt x="22901" y="978812"/>
                  </a:cubicBezTo>
                  <a:cubicBezTo>
                    <a:pt x="130" y="892874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8393" name="Freeform 14"/>
            <p:cNvSpPr/>
            <p:nvPr/>
          </p:nvSpPr>
          <p:spPr>
            <a:xfrm flipH="1">
              <a:off x="1021" y="802"/>
              <a:ext cx="211" cy="468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719" h="1084990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75266" y="1039772"/>
                    <a:pt x="335321" y="1070252"/>
                  </a:cubicBezTo>
                  <a:cubicBezTo>
                    <a:pt x="295376" y="1100732"/>
                    <a:pt x="175301" y="1086762"/>
                    <a:pt x="129581" y="1001672"/>
                  </a:cubicBezTo>
                  <a:cubicBezTo>
                    <a:pt x="83861" y="916582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5368" name="Freeform 16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" y="1036"/>
              <a:ext cx="92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9" name="Text Box 15"/>
            <p:cNvSpPr txBox="1">
              <a:spLocks noChangeArrowheads="1"/>
            </p:cNvSpPr>
            <p:nvPr/>
          </p:nvSpPr>
          <p:spPr bwMode="auto">
            <a:xfrm>
              <a:off x="318" y="1034"/>
              <a:ext cx="9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70" name="Freeform 1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" y="925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1" name="Text Box 18"/>
            <p:cNvSpPr txBox="1">
              <a:spLocks noChangeArrowheads="1"/>
            </p:cNvSpPr>
            <p:nvPr/>
          </p:nvSpPr>
          <p:spPr bwMode="auto">
            <a:xfrm>
              <a:off x="160" y="925"/>
              <a:ext cx="99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72" name="Freeform 18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" y="905"/>
              <a:ext cx="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3" name="Text Box 21"/>
            <p:cNvSpPr txBox="1">
              <a:spLocks noChangeArrowheads="1"/>
            </p:cNvSpPr>
            <p:nvPr/>
          </p:nvSpPr>
          <p:spPr bwMode="auto">
            <a:xfrm>
              <a:off x="463" y="906"/>
              <a:ext cx="90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74" name="Freeform 19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" y="1021"/>
              <a:ext cx="1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5" name="Text Box 24"/>
            <p:cNvSpPr txBox="1">
              <a:spLocks noChangeArrowheads="1"/>
            </p:cNvSpPr>
            <p:nvPr/>
          </p:nvSpPr>
          <p:spPr bwMode="auto">
            <a:xfrm>
              <a:off x="608" y="1020"/>
              <a:ext cx="9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76" name="Freeform 20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905"/>
              <a:ext cx="10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7" name="Text Box 27"/>
            <p:cNvSpPr txBox="1">
              <a:spLocks noChangeArrowheads="1"/>
            </p:cNvSpPr>
            <p:nvPr/>
          </p:nvSpPr>
          <p:spPr bwMode="auto">
            <a:xfrm>
              <a:off x="768" y="904"/>
              <a:ext cx="9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78" name="Freeform 21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8" y="998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9" name="Text Box 30"/>
            <p:cNvSpPr txBox="1">
              <a:spLocks noChangeArrowheads="1"/>
            </p:cNvSpPr>
            <p:nvPr/>
          </p:nvSpPr>
          <p:spPr bwMode="auto">
            <a:xfrm>
              <a:off x="917" y="997"/>
              <a:ext cx="93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80" name="Freeform 2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0" y="878"/>
              <a:ext cx="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1" name="Text Box 33"/>
            <p:cNvSpPr txBox="1">
              <a:spLocks noChangeArrowheads="1"/>
            </p:cNvSpPr>
            <p:nvPr/>
          </p:nvSpPr>
          <p:spPr bwMode="auto">
            <a:xfrm>
              <a:off x="1078" y="878"/>
              <a:ext cx="9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82" name="Freeform 23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5" y="959"/>
              <a:ext cx="1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3" name="Text Box 36"/>
            <p:cNvSpPr txBox="1">
              <a:spLocks noChangeArrowheads="1"/>
            </p:cNvSpPr>
            <p:nvPr/>
          </p:nvSpPr>
          <p:spPr bwMode="auto">
            <a:xfrm>
              <a:off x="1226" y="959"/>
              <a:ext cx="9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84" name="Freeform 2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9" y="998"/>
              <a:ext cx="1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5" name="Text Box 39"/>
            <p:cNvSpPr txBox="1">
              <a:spLocks noChangeArrowheads="1"/>
            </p:cNvSpPr>
            <p:nvPr/>
          </p:nvSpPr>
          <p:spPr bwMode="auto">
            <a:xfrm>
              <a:off x="1380" y="997"/>
              <a:ext cx="9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86" name="Freeform 25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6" y="905"/>
              <a:ext cx="10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7" name="Text Box 42"/>
            <p:cNvSpPr txBox="1">
              <a:spLocks noChangeArrowheads="1"/>
            </p:cNvSpPr>
            <p:nvPr/>
          </p:nvSpPr>
          <p:spPr bwMode="auto">
            <a:xfrm>
              <a:off x="1507" y="905"/>
              <a:ext cx="99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5388" name="Freeform 26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" y="968"/>
              <a:ext cx="100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9" name="Freeform 13"/>
            <p:cNvSpPr>
              <a:spLocks/>
            </p:cNvSpPr>
            <p:nvPr/>
          </p:nvSpPr>
          <p:spPr bwMode="auto">
            <a:xfrm>
              <a:off x="1748" y="804"/>
              <a:ext cx="290" cy="581"/>
            </a:xfrm>
            <a:custGeom>
              <a:avLst/>
              <a:gdLst>
                <a:gd name="T0" fmla="*/ 32 w 290"/>
                <a:gd name="T1" fmla="*/ 227948 h 504"/>
                <a:gd name="T2" fmla="*/ 35676 w 290"/>
                <a:gd name="T3" fmla="*/ 47316 h 504"/>
                <a:gd name="T4" fmla="*/ 213897 w 290"/>
                <a:gd name="T5" fmla="*/ 15440 h 504"/>
                <a:gd name="T6" fmla="*/ 332711 w 290"/>
                <a:gd name="T7" fmla="*/ 259825 h 504"/>
                <a:gd name="T8" fmla="*/ 287877 w 290"/>
                <a:gd name="T9" fmla="*/ 1141736 h 504"/>
                <a:gd name="T10" fmla="*/ 285185 w 290"/>
                <a:gd name="T11" fmla="*/ 1428625 h 504"/>
                <a:gd name="T12" fmla="*/ 154072 w 290"/>
                <a:gd name="T13" fmla="*/ 1499473 h 504"/>
                <a:gd name="T14" fmla="*/ 17854 w 290"/>
                <a:gd name="T15" fmla="*/ 1364869 h 504"/>
                <a:gd name="T16" fmla="*/ 47558 w 290"/>
                <a:gd name="T17" fmla="*/ 780470 h 504"/>
                <a:gd name="T18" fmla="*/ 29735 w 290"/>
                <a:gd name="T19" fmla="*/ 440458 h 504"/>
                <a:gd name="T20" fmla="*/ 32 w 290"/>
                <a:gd name="T21" fmla="*/ 227948 h 5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0" h="504">
                  <a:moveTo>
                    <a:pt x="46" y="44"/>
                  </a:moveTo>
                  <a:cubicBezTo>
                    <a:pt x="40" y="27"/>
                    <a:pt x="0" y="14"/>
                    <a:pt x="24" y="8"/>
                  </a:cubicBezTo>
                  <a:cubicBezTo>
                    <a:pt x="48" y="2"/>
                    <a:pt x="150" y="0"/>
                    <a:pt x="193" y="8"/>
                  </a:cubicBezTo>
                  <a:cubicBezTo>
                    <a:pt x="236" y="16"/>
                    <a:pt x="279" y="1"/>
                    <a:pt x="284" y="53"/>
                  </a:cubicBezTo>
                  <a:cubicBezTo>
                    <a:pt x="290" y="104"/>
                    <a:pt x="241" y="245"/>
                    <a:pt x="230" y="316"/>
                  </a:cubicBezTo>
                  <a:cubicBezTo>
                    <a:pt x="219" y="387"/>
                    <a:pt x="240" y="455"/>
                    <a:pt x="214" y="480"/>
                  </a:cubicBezTo>
                  <a:cubicBezTo>
                    <a:pt x="188" y="504"/>
                    <a:pt x="104" y="479"/>
                    <a:pt x="73" y="461"/>
                  </a:cubicBezTo>
                  <a:cubicBezTo>
                    <a:pt x="42" y="443"/>
                    <a:pt x="28" y="419"/>
                    <a:pt x="26" y="373"/>
                  </a:cubicBezTo>
                  <a:cubicBezTo>
                    <a:pt x="24" y="327"/>
                    <a:pt x="52" y="230"/>
                    <a:pt x="59" y="186"/>
                  </a:cubicBezTo>
                  <a:cubicBezTo>
                    <a:pt x="66" y="142"/>
                    <a:pt x="70" y="131"/>
                    <a:pt x="68" y="107"/>
                  </a:cubicBezTo>
                  <a:cubicBezTo>
                    <a:pt x="66" y="83"/>
                    <a:pt x="45" y="63"/>
                    <a:pt x="46" y="44"/>
                  </a:cubicBezTo>
                  <a:close/>
                </a:path>
              </a:pathLst>
            </a:custGeom>
            <a:solidFill>
              <a:srgbClr val="FBFAFC"/>
            </a:solidFill>
            <a:ln w="6350" cap="flat" cmpd="sng" algn="ctr">
              <a:solidFill>
                <a:srgbClr val="41719C"/>
              </a:solidFill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390" name="Oval 856"/>
            <p:cNvSpPr>
              <a:spLocks noChangeArrowheads="1"/>
            </p:cNvSpPr>
            <p:nvPr/>
          </p:nvSpPr>
          <p:spPr bwMode="auto">
            <a:xfrm>
              <a:off x="1814" y="1069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91" name="Oval 857"/>
            <p:cNvSpPr>
              <a:spLocks noChangeArrowheads="1"/>
            </p:cNvSpPr>
            <p:nvPr/>
          </p:nvSpPr>
          <p:spPr bwMode="auto">
            <a:xfrm>
              <a:off x="1937" y="1031"/>
              <a:ext cx="46" cy="84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92" name="Oval 858"/>
            <p:cNvSpPr>
              <a:spLocks noChangeArrowheads="1"/>
            </p:cNvSpPr>
            <p:nvPr/>
          </p:nvSpPr>
          <p:spPr bwMode="auto">
            <a:xfrm>
              <a:off x="1884" y="891"/>
              <a:ext cx="68" cy="7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93" name="Oval 859"/>
            <p:cNvSpPr>
              <a:spLocks noChangeArrowheads="1"/>
            </p:cNvSpPr>
            <p:nvPr/>
          </p:nvSpPr>
          <p:spPr bwMode="auto">
            <a:xfrm>
              <a:off x="1957" y="975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94" name="Oval 860"/>
            <p:cNvSpPr>
              <a:spLocks noChangeArrowheads="1"/>
            </p:cNvSpPr>
            <p:nvPr/>
          </p:nvSpPr>
          <p:spPr bwMode="auto">
            <a:xfrm>
              <a:off x="1866" y="962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95" name="Oval 861"/>
            <p:cNvSpPr>
              <a:spLocks noChangeArrowheads="1"/>
            </p:cNvSpPr>
            <p:nvPr/>
          </p:nvSpPr>
          <p:spPr bwMode="auto">
            <a:xfrm>
              <a:off x="1842" y="846"/>
              <a:ext cx="46" cy="84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96" name="Oval 862"/>
            <p:cNvSpPr>
              <a:spLocks noChangeArrowheads="1"/>
            </p:cNvSpPr>
            <p:nvPr/>
          </p:nvSpPr>
          <p:spPr bwMode="auto">
            <a:xfrm>
              <a:off x="1954" y="892"/>
              <a:ext cx="68" cy="7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97" name="Oval 863"/>
            <p:cNvSpPr>
              <a:spLocks noChangeArrowheads="1"/>
            </p:cNvSpPr>
            <p:nvPr/>
          </p:nvSpPr>
          <p:spPr bwMode="auto">
            <a:xfrm>
              <a:off x="1895" y="1060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98" name="Oval 864"/>
            <p:cNvSpPr>
              <a:spLocks noChangeArrowheads="1"/>
            </p:cNvSpPr>
            <p:nvPr/>
          </p:nvSpPr>
          <p:spPr bwMode="auto">
            <a:xfrm>
              <a:off x="1894" y="822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99" name="Oval 867"/>
            <p:cNvSpPr>
              <a:spLocks noChangeArrowheads="1"/>
            </p:cNvSpPr>
            <p:nvPr/>
          </p:nvSpPr>
          <p:spPr bwMode="auto">
            <a:xfrm>
              <a:off x="1821" y="932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400" name="Oval 868"/>
            <p:cNvSpPr>
              <a:spLocks noChangeArrowheads="1"/>
            </p:cNvSpPr>
            <p:nvPr/>
          </p:nvSpPr>
          <p:spPr bwMode="auto">
            <a:xfrm>
              <a:off x="1793" y="814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401" name="Oval 871"/>
            <p:cNvSpPr>
              <a:spLocks noChangeArrowheads="1"/>
            </p:cNvSpPr>
            <p:nvPr/>
          </p:nvSpPr>
          <p:spPr bwMode="auto">
            <a:xfrm>
              <a:off x="1966" y="855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402" name="Freeform 872"/>
            <p:cNvSpPr>
              <a:spLocks/>
            </p:cNvSpPr>
            <p:nvPr/>
          </p:nvSpPr>
          <p:spPr bwMode="auto">
            <a:xfrm>
              <a:off x="1831" y="1121"/>
              <a:ext cx="115" cy="183"/>
            </a:xfrm>
            <a:custGeom>
              <a:avLst/>
              <a:gdLst>
                <a:gd name="T0" fmla="*/ 107 w 115"/>
                <a:gd name="T1" fmla="*/ 21 h 183"/>
                <a:gd name="T2" fmla="*/ 79 w 115"/>
                <a:gd name="T3" fmla="*/ 173 h 183"/>
                <a:gd name="T4" fmla="*/ 7 w 115"/>
                <a:gd name="T5" fmla="*/ 141 h 183"/>
                <a:gd name="T6" fmla="*/ 31 w 115"/>
                <a:gd name="T7" fmla="*/ 48 h 183"/>
                <a:gd name="T8" fmla="*/ 107 w 115"/>
                <a:gd name="T9" fmla="*/ 21 h 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5" h="183">
                  <a:moveTo>
                    <a:pt x="107" y="21"/>
                  </a:moveTo>
                  <a:cubicBezTo>
                    <a:pt x="115" y="42"/>
                    <a:pt x="96" y="153"/>
                    <a:pt x="79" y="173"/>
                  </a:cubicBezTo>
                  <a:cubicBezTo>
                    <a:pt x="66" y="183"/>
                    <a:pt x="16" y="162"/>
                    <a:pt x="7" y="141"/>
                  </a:cubicBezTo>
                  <a:cubicBezTo>
                    <a:pt x="0" y="121"/>
                    <a:pt x="14" y="68"/>
                    <a:pt x="31" y="48"/>
                  </a:cubicBezTo>
                  <a:cubicBezTo>
                    <a:pt x="48" y="28"/>
                    <a:pt x="99" y="0"/>
                    <a:pt x="107" y="21"/>
                  </a:cubicBezTo>
                  <a:close/>
                </a:path>
              </a:pathLst>
            </a:custGeom>
            <a:solidFill>
              <a:schemeClr val="accent1">
                <a:alpha val="3803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2" name="AutoShape 877"/>
          <p:cNvSpPr>
            <a:spLocks noChangeArrowheads="1"/>
          </p:cNvSpPr>
          <p:nvPr/>
        </p:nvSpPr>
        <p:spPr bwMode="auto">
          <a:xfrm>
            <a:off x="982663" y="563563"/>
            <a:ext cx="293687" cy="509587"/>
          </a:xfrm>
          <a:prstGeom prst="lightningBolt">
            <a:avLst/>
          </a:prstGeom>
          <a:solidFill>
            <a:srgbClr val="F9FFA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3" name="AutoShape 878"/>
          <p:cNvSpPr>
            <a:spLocks noChangeArrowheads="1"/>
          </p:cNvSpPr>
          <p:nvPr/>
        </p:nvSpPr>
        <p:spPr bwMode="auto">
          <a:xfrm flipH="1">
            <a:off x="1423988" y="565150"/>
            <a:ext cx="293687" cy="509588"/>
          </a:xfrm>
          <a:prstGeom prst="lightningBolt">
            <a:avLst/>
          </a:prstGeom>
          <a:solidFill>
            <a:srgbClr val="F9FFA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4" name="Text Box 879"/>
          <p:cNvSpPr txBox="1">
            <a:spLocks noChangeArrowheads="1"/>
          </p:cNvSpPr>
          <p:nvPr/>
        </p:nvSpPr>
        <p:spPr bwMode="auto">
          <a:xfrm>
            <a:off x="336550" y="0"/>
            <a:ext cx="19780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Stimuli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Allergen, oxidant etc.</a:t>
            </a:r>
          </a:p>
        </p:txBody>
      </p:sp>
      <p:sp>
        <p:nvSpPr>
          <p:cNvPr id="14345" name="AutoShape 892"/>
          <p:cNvSpPr>
            <a:spLocks noChangeArrowheads="1"/>
          </p:cNvSpPr>
          <p:nvPr/>
        </p:nvSpPr>
        <p:spPr bwMode="auto">
          <a:xfrm rot="5400000">
            <a:off x="1200944" y="2042319"/>
            <a:ext cx="395288" cy="15875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31592239 h 21600"/>
              <a:gd name="T4" fmla="*/ 2147483646 w 21600"/>
              <a:gd name="T5" fmla="*/ 463184096 h 21600"/>
              <a:gd name="T6" fmla="*/ 2147483646 w 21600"/>
              <a:gd name="T7" fmla="*/ 23159223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Text Box 893"/>
          <p:cNvSpPr txBox="1">
            <a:spLocks noChangeArrowheads="1"/>
          </p:cNvSpPr>
          <p:nvPr/>
        </p:nvSpPr>
        <p:spPr bwMode="auto">
          <a:xfrm>
            <a:off x="434975" y="2290763"/>
            <a:ext cx="1927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Cytokines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Such as TSLP, IL-25,33</a:t>
            </a:r>
            <a:r>
              <a:rPr lang="en-US" altLang="en-US" sz="1800">
                <a:latin typeface="Arial" panose="020B0604020202020204" pitchFamily="34" charset="0"/>
              </a:rPr>
              <a:t>  </a:t>
            </a:r>
          </a:p>
        </p:txBody>
      </p:sp>
      <p:sp>
        <p:nvSpPr>
          <p:cNvPr id="14347" name="Line 894"/>
          <p:cNvSpPr>
            <a:spLocks noChangeShapeType="1"/>
          </p:cNvSpPr>
          <p:nvPr/>
        </p:nvSpPr>
        <p:spPr bwMode="auto">
          <a:xfrm flipH="1">
            <a:off x="1400175" y="2967038"/>
            <a:ext cx="11113" cy="1943100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348" name="Group 853"/>
          <p:cNvGrpSpPr>
            <a:grpSpLocks/>
          </p:cNvGrpSpPr>
          <p:nvPr/>
        </p:nvGrpSpPr>
        <p:grpSpPr bwMode="auto">
          <a:xfrm>
            <a:off x="977900" y="5772150"/>
            <a:ext cx="381000" cy="365125"/>
            <a:chOff x="398" y="1584"/>
            <a:chExt cx="240" cy="230"/>
          </a:xfrm>
        </p:grpSpPr>
        <p:sp>
          <p:nvSpPr>
            <p:cNvPr id="15354" name="Oval 851"/>
            <p:cNvSpPr>
              <a:spLocks noChangeArrowheads="1"/>
            </p:cNvSpPr>
            <p:nvPr/>
          </p:nvSpPr>
          <p:spPr bwMode="auto">
            <a:xfrm>
              <a:off x="398" y="1584"/>
              <a:ext cx="240" cy="230"/>
            </a:xfrm>
            <a:prstGeom prst="ellipse">
              <a:avLst/>
            </a:prstGeom>
            <a:solidFill>
              <a:srgbClr val="FFD1F8">
                <a:alpha val="749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55" name="Oval 852"/>
            <p:cNvSpPr>
              <a:spLocks noChangeArrowheads="1"/>
            </p:cNvSpPr>
            <p:nvPr/>
          </p:nvSpPr>
          <p:spPr bwMode="auto">
            <a:xfrm>
              <a:off x="424" y="1610"/>
              <a:ext cx="188" cy="181"/>
            </a:xfrm>
            <a:prstGeom prst="ellipse">
              <a:avLst/>
            </a:prstGeom>
            <a:solidFill>
              <a:srgbClr val="0000FF">
                <a:alpha val="2392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49" name="Text Box 873"/>
          <p:cNvSpPr txBox="1">
            <a:spLocks noChangeArrowheads="1"/>
          </p:cNvSpPr>
          <p:nvPr/>
        </p:nvSpPr>
        <p:spPr bwMode="auto">
          <a:xfrm>
            <a:off x="558800" y="5022850"/>
            <a:ext cx="2355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Immune Response to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Allergen, virus etc.</a:t>
            </a:r>
            <a:r>
              <a:rPr lang="en-US" altLang="en-US" sz="1800">
                <a:latin typeface="Arial" panose="020B0604020202020204" pitchFamily="34" charset="0"/>
              </a:rPr>
              <a:t> </a:t>
            </a:r>
          </a:p>
        </p:txBody>
      </p:sp>
      <p:grpSp>
        <p:nvGrpSpPr>
          <p:cNvPr id="14350" name="Group 874"/>
          <p:cNvGrpSpPr>
            <a:grpSpLocks/>
          </p:cNvGrpSpPr>
          <p:nvPr/>
        </p:nvGrpSpPr>
        <p:grpSpPr bwMode="auto">
          <a:xfrm>
            <a:off x="2252663" y="5749925"/>
            <a:ext cx="381000" cy="365125"/>
            <a:chOff x="398" y="1584"/>
            <a:chExt cx="240" cy="230"/>
          </a:xfrm>
        </p:grpSpPr>
        <p:sp>
          <p:nvSpPr>
            <p:cNvPr id="15352" name="Oval 875"/>
            <p:cNvSpPr>
              <a:spLocks noChangeArrowheads="1"/>
            </p:cNvSpPr>
            <p:nvPr/>
          </p:nvSpPr>
          <p:spPr bwMode="auto">
            <a:xfrm>
              <a:off x="398" y="1584"/>
              <a:ext cx="240" cy="230"/>
            </a:xfrm>
            <a:prstGeom prst="ellipse">
              <a:avLst/>
            </a:prstGeom>
            <a:solidFill>
              <a:srgbClr val="F9FFAF">
                <a:alpha val="74901"/>
              </a:srgbClr>
            </a:solidFill>
            <a:ln w="317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53" name="Oval 876"/>
            <p:cNvSpPr>
              <a:spLocks noChangeArrowheads="1"/>
            </p:cNvSpPr>
            <p:nvPr/>
          </p:nvSpPr>
          <p:spPr bwMode="auto">
            <a:xfrm>
              <a:off x="424" y="1610"/>
              <a:ext cx="188" cy="181"/>
            </a:xfrm>
            <a:prstGeom prst="ellipse">
              <a:avLst/>
            </a:prstGeom>
            <a:solidFill>
              <a:srgbClr val="C0C0C0">
                <a:alpha val="41176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51" name="Text Box 880"/>
          <p:cNvSpPr txBox="1">
            <a:spLocks noChangeArrowheads="1"/>
          </p:cNvSpPr>
          <p:nvPr/>
        </p:nvSpPr>
        <p:spPr bwMode="auto">
          <a:xfrm>
            <a:off x="600075" y="6154738"/>
            <a:ext cx="12779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IgE secreting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B cells</a:t>
            </a:r>
          </a:p>
        </p:txBody>
      </p:sp>
      <p:sp>
        <p:nvSpPr>
          <p:cNvPr id="14352" name="Text Box 884"/>
          <p:cNvSpPr txBox="1">
            <a:spLocks noChangeArrowheads="1"/>
          </p:cNvSpPr>
          <p:nvPr/>
        </p:nvSpPr>
        <p:spPr bwMode="auto">
          <a:xfrm>
            <a:off x="2063750" y="6164263"/>
            <a:ext cx="739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T Cells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T</a:t>
            </a:r>
            <a:r>
              <a:rPr lang="en-US" altLang="en-US" sz="1400" baseline="-16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4353" name="Rectangle 895"/>
          <p:cNvSpPr>
            <a:spLocks noChangeArrowheads="1"/>
          </p:cNvSpPr>
          <p:nvPr/>
        </p:nvSpPr>
        <p:spPr bwMode="auto">
          <a:xfrm>
            <a:off x="534988" y="4962525"/>
            <a:ext cx="2359025" cy="17954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4" name="Text Box 898"/>
          <p:cNvSpPr txBox="1">
            <a:spLocks noChangeArrowheads="1"/>
          </p:cNvSpPr>
          <p:nvPr/>
        </p:nvSpPr>
        <p:spPr bwMode="auto">
          <a:xfrm rot="-5400000">
            <a:off x="-557212" y="1389063"/>
            <a:ext cx="170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Airway epithelium</a:t>
            </a:r>
          </a:p>
        </p:txBody>
      </p:sp>
      <p:sp>
        <p:nvSpPr>
          <p:cNvPr id="14355" name="Text Box 899"/>
          <p:cNvSpPr txBox="1">
            <a:spLocks noChangeArrowheads="1"/>
          </p:cNvSpPr>
          <p:nvPr/>
        </p:nvSpPr>
        <p:spPr bwMode="auto">
          <a:xfrm>
            <a:off x="3038475" y="2081213"/>
            <a:ext cx="63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Goblet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cells</a:t>
            </a:r>
          </a:p>
        </p:txBody>
      </p:sp>
      <p:sp>
        <p:nvSpPr>
          <p:cNvPr id="14356" name="AutoShape 900"/>
          <p:cNvSpPr>
            <a:spLocks noChangeArrowheads="1"/>
          </p:cNvSpPr>
          <p:nvPr/>
        </p:nvSpPr>
        <p:spPr bwMode="auto">
          <a:xfrm rot="-5400000">
            <a:off x="8317706" y="804069"/>
            <a:ext cx="395288" cy="15875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31592239 h 21600"/>
              <a:gd name="T4" fmla="*/ 2147483646 w 21600"/>
              <a:gd name="T5" fmla="*/ 463184096 h 21600"/>
              <a:gd name="T6" fmla="*/ 2147483646 w 21600"/>
              <a:gd name="T7" fmla="*/ 23159223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Text Box 901"/>
          <p:cNvSpPr txBox="1">
            <a:spLocks noChangeArrowheads="1"/>
          </p:cNvSpPr>
          <p:nvPr/>
        </p:nvSpPr>
        <p:spPr bwMode="auto">
          <a:xfrm>
            <a:off x="8118475" y="265113"/>
            <a:ext cx="800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>
                <a:latin typeface="Arial" panose="020B0604020202020204" pitchFamily="34" charset="0"/>
              </a:rPr>
              <a:t>Mucus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i="1">
                <a:latin typeface="Arial" panose="020B0604020202020204" pitchFamily="34" charset="0"/>
              </a:rPr>
              <a:t>secretion</a:t>
            </a:r>
          </a:p>
        </p:txBody>
      </p:sp>
      <p:sp>
        <p:nvSpPr>
          <p:cNvPr id="14358" name="Text Box 902"/>
          <p:cNvSpPr txBox="1">
            <a:spLocks noChangeArrowheads="1"/>
          </p:cNvSpPr>
          <p:nvPr/>
        </p:nvSpPr>
        <p:spPr bwMode="auto">
          <a:xfrm rot="-5400000">
            <a:off x="-306387" y="5689600"/>
            <a:ext cx="1257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Lymph Node</a:t>
            </a:r>
          </a:p>
        </p:txBody>
      </p:sp>
      <p:sp>
        <p:nvSpPr>
          <p:cNvPr id="14359" name="Text Box 903"/>
          <p:cNvSpPr txBox="1">
            <a:spLocks noChangeArrowheads="1"/>
          </p:cNvSpPr>
          <p:nvPr/>
        </p:nvSpPr>
        <p:spPr bwMode="auto">
          <a:xfrm rot="5400000">
            <a:off x="858838" y="3675062"/>
            <a:ext cx="1112838" cy="53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via activated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dendritic cells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60" name="Line 904"/>
          <p:cNvSpPr>
            <a:spLocks noChangeShapeType="1"/>
          </p:cNvSpPr>
          <p:nvPr/>
        </p:nvSpPr>
        <p:spPr bwMode="auto">
          <a:xfrm flipV="1">
            <a:off x="3021013" y="6148388"/>
            <a:ext cx="1225550" cy="1587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1" name="Text Box 905"/>
          <p:cNvSpPr txBox="1">
            <a:spLocks noChangeArrowheads="1"/>
          </p:cNvSpPr>
          <p:nvPr/>
        </p:nvSpPr>
        <p:spPr bwMode="auto">
          <a:xfrm>
            <a:off x="3074988" y="5875338"/>
            <a:ext cx="11049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Blood Stream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pSp>
        <p:nvGrpSpPr>
          <p:cNvPr id="14362" name="Group 906"/>
          <p:cNvGrpSpPr>
            <a:grpSpLocks/>
          </p:cNvGrpSpPr>
          <p:nvPr/>
        </p:nvGrpSpPr>
        <p:grpSpPr bwMode="auto">
          <a:xfrm>
            <a:off x="4371975" y="5926138"/>
            <a:ext cx="381000" cy="365125"/>
            <a:chOff x="398" y="1584"/>
            <a:chExt cx="240" cy="230"/>
          </a:xfrm>
        </p:grpSpPr>
        <p:sp>
          <p:nvSpPr>
            <p:cNvPr id="15350" name="Oval 907"/>
            <p:cNvSpPr>
              <a:spLocks noChangeArrowheads="1"/>
            </p:cNvSpPr>
            <p:nvPr/>
          </p:nvSpPr>
          <p:spPr bwMode="auto">
            <a:xfrm>
              <a:off x="398" y="1584"/>
              <a:ext cx="240" cy="230"/>
            </a:xfrm>
            <a:prstGeom prst="ellipse">
              <a:avLst/>
            </a:prstGeom>
            <a:solidFill>
              <a:srgbClr val="FFD1F8">
                <a:alpha val="749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51" name="Oval 908"/>
            <p:cNvSpPr>
              <a:spLocks noChangeArrowheads="1"/>
            </p:cNvSpPr>
            <p:nvPr/>
          </p:nvSpPr>
          <p:spPr bwMode="auto">
            <a:xfrm>
              <a:off x="424" y="1610"/>
              <a:ext cx="188" cy="181"/>
            </a:xfrm>
            <a:prstGeom prst="ellipse">
              <a:avLst/>
            </a:prstGeom>
            <a:solidFill>
              <a:srgbClr val="0000FF">
                <a:alpha val="2392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4363" name="Group 909"/>
          <p:cNvGrpSpPr>
            <a:grpSpLocks/>
          </p:cNvGrpSpPr>
          <p:nvPr/>
        </p:nvGrpSpPr>
        <p:grpSpPr bwMode="auto">
          <a:xfrm>
            <a:off x="4876800" y="5927725"/>
            <a:ext cx="381000" cy="365125"/>
            <a:chOff x="398" y="1584"/>
            <a:chExt cx="240" cy="230"/>
          </a:xfrm>
        </p:grpSpPr>
        <p:sp>
          <p:nvSpPr>
            <p:cNvPr id="15348" name="Oval 910"/>
            <p:cNvSpPr>
              <a:spLocks noChangeArrowheads="1"/>
            </p:cNvSpPr>
            <p:nvPr/>
          </p:nvSpPr>
          <p:spPr bwMode="auto">
            <a:xfrm>
              <a:off x="398" y="1584"/>
              <a:ext cx="240" cy="230"/>
            </a:xfrm>
            <a:prstGeom prst="ellipse">
              <a:avLst/>
            </a:prstGeom>
            <a:solidFill>
              <a:srgbClr val="F9FFAF">
                <a:alpha val="74901"/>
              </a:srgbClr>
            </a:solidFill>
            <a:ln w="317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49" name="Oval 911"/>
            <p:cNvSpPr>
              <a:spLocks noChangeArrowheads="1"/>
            </p:cNvSpPr>
            <p:nvPr/>
          </p:nvSpPr>
          <p:spPr bwMode="auto">
            <a:xfrm>
              <a:off x="424" y="1610"/>
              <a:ext cx="188" cy="181"/>
            </a:xfrm>
            <a:prstGeom prst="ellipse">
              <a:avLst/>
            </a:prstGeom>
            <a:solidFill>
              <a:srgbClr val="C0C0C0">
                <a:alpha val="41176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64" name="Line 912"/>
          <p:cNvSpPr>
            <a:spLocks noChangeShapeType="1"/>
          </p:cNvSpPr>
          <p:nvPr/>
        </p:nvSpPr>
        <p:spPr bwMode="auto">
          <a:xfrm flipH="1" flipV="1">
            <a:off x="4816475" y="4708525"/>
            <a:ext cx="0" cy="1166813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5" name="Text Box 913"/>
          <p:cNvSpPr txBox="1">
            <a:spLocks noChangeArrowheads="1"/>
          </p:cNvSpPr>
          <p:nvPr/>
        </p:nvSpPr>
        <p:spPr bwMode="auto">
          <a:xfrm rot="-5400000">
            <a:off x="4183063" y="5068888"/>
            <a:ext cx="12255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Back to </a:t>
            </a:r>
          </a:p>
          <a:p>
            <a:pPr algn="ctr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Airway mucosa</a:t>
            </a:r>
          </a:p>
        </p:txBody>
      </p:sp>
      <p:grpSp>
        <p:nvGrpSpPr>
          <p:cNvPr id="14366" name="Group 914"/>
          <p:cNvGrpSpPr>
            <a:grpSpLocks/>
          </p:cNvGrpSpPr>
          <p:nvPr/>
        </p:nvGrpSpPr>
        <p:grpSpPr bwMode="auto">
          <a:xfrm>
            <a:off x="4160838" y="4203700"/>
            <a:ext cx="381000" cy="365125"/>
            <a:chOff x="398" y="1584"/>
            <a:chExt cx="240" cy="230"/>
          </a:xfrm>
        </p:grpSpPr>
        <p:sp>
          <p:nvSpPr>
            <p:cNvPr id="15346" name="Oval 915"/>
            <p:cNvSpPr>
              <a:spLocks noChangeArrowheads="1"/>
            </p:cNvSpPr>
            <p:nvPr/>
          </p:nvSpPr>
          <p:spPr bwMode="auto">
            <a:xfrm>
              <a:off x="398" y="1584"/>
              <a:ext cx="240" cy="230"/>
            </a:xfrm>
            <a:prstGeom prst="ellipse">
              <a:avLst/>
            </a:prstGeom>
            <a:solidFill>
              <a:srgbClr val="FFD1F8">
                <a:alpha val="749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47" name="Oval 916"/>
            <p:cNvSpPr>
              <a:spLocks noChangeArrowheads="1"/>
            </p:cNvSpPr>
            <p:nvPr/>
          </p:nvSpPr>
          <p:spPr bwMode="auto">
            <a:xfrm>
              <a:off x="424" y="1610"/>
              <a:ext cx="188" cy="181"/>
            </a:xfrm>
            <a:prstGeom prst="ellipse">
              <a:avLst/>
            </a:prstGeom>
            <a:solidFill>
              <a:srgbClr val="0000FF">
                <a:alpha val="2392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4367" name="Group 917"/>
          <p:cNvGrpSpPr>
            <a:grpSpLocks/>
          </p:cNvGrpSpPr>
          <p:nvPr/>
        </p:nvGrpSpPr>
        <p:grpSpPr bwMode="auto">
          <a:xfrm>
            <a:off x="5064125" y="4200525"/>
            <a:ext cx="381000" cy="365125"/>
            <a:chOff x="398" y="1584"/>
            <a:chExt cx="240" cy="230"/>
          </a:xfrm>
        </p:grpSpPr>
        <p:sp>
          <p:nvSpPr>
            <p:cNvPr id="15344" name="Oval 918"/>
            <p:cNvSpPr>
              <a:spLocks noChangeArrowheads="1"/>
            </p:cNvSpPr>
            <p:nvPr/>
          </p:nvSpPr>
          <p:spPr bwMode="auto">
            <a:xfrm>
              <a:off x="398" y="1584"/>
              <a:ext cx="240" cy="230"/>
            </a:xfrm>
            <a:prstGeom prst="ellipse">
              <a:avLst/>
            </a:prstGeom>
            <a:solidFill>
              <a:srgbClr val="F9FFAF">
                <a:alpha val="74901"/>
              </a:srgbClr>
            </a:solidFill>
            <a:ln w="317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45" name="Oval 919"/>
            <p:cNvSpPr>
              <a:spLocks noChangeArrowheads="1"/>
            </p:cNvSpPr>
            <p:nvPr/>
          </p:nvSpPr>
          <p:spPr bwMode="auto">
            <a:xfrm>
              <a:off x="424" y="1610"/>
              <a:ext cx="188" cy="181"/>
            </a:xfrm>
            <a:prstGeom prst="ellipse">
              <a:avLst/>
            </a:prstGeom>
            <a:solidFill>
              <a:srgbClr val="C0C0C0">
                <a:alpha val="41176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68" name="Line 920"/>
          <p:cNvSpPr>
            <a:spLocks noChangeShapeType="1"/>
          </p:cNvSpPr>
          <p:nvPr/>
        </p:nvSpPr>
        <p:spPr bwMode="auto">
          <a:xfrm>
            <a:off x="0" y="4765675"/>
            <a:ext cx="9166225" cy="0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9" name="Text Box 921"/>
          <p:cNvSpPr txBox="1">
            <a:spLocks noChangeArrowheads="1"/>
          </p:cNvSpPr>
          <p:nvPr/>
        </p:nvSpPr>
        <p:spPr bwMode="auto">
          <a:xfrm rot="-5400000">
            <a:off x="-137319" y="3123407"/>
            <a:ext cx="8429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Mucosa</a:t>
            </a:r>
          </a:p>
        </p:txBody>
      </p:sp>
      <p:sp>
        <p:nvSpPr>
          <p:cNvPr id="8226" name="Freeform 922"/>
          <p:cNvSpPr>
            <a:spLocks/>
          </p:cNvSpPr>
          <p:nvPr/>
        </p:nvSpPr>
        <p:spPr bwMode="auto">
          <a:xfrm>
            <a:off x="1638300" y="2987675"/>
            <a:ext cx="1055688" cy="1327150"/>
          </a:xfrm>
          <a:custGeom>
            <a:avLst/>
            <a:gdLst>
              <a:gd name="T0" fmla="*/ 0 w 1110"/>
              <a:gd name="T1" fmla="*/ 0 h 1114"/>
              <a:gd name="T2" fmla="*/ 1325262 w 1110"/>
              <a:gd name="T3" fmla="*/ 1606550 h 1114"/>
              <a:gd name="T4" fmla="*/ 1481009 w 1110"/>
              <a:gd name="T5" fmla="*/ 973138 h 1114"/>
              <a:gd name="T6" fmla="*/ 0 60000 65536"/>
              <a:gd name="T7" fmla="*/ 0 60000 65536"/>
              <a:gd name="T8" fmla="*/ 0 60000 65536"/>
              <a:gd name="connsiteX0" fmla="*/ 0 w 9521"/>
              <a:gd name="connsiteY0" fmla="*/ 0 h 9228"/>
              <a:gd name="connsiteX1" fmla="*/ 8432 w 9521"/>
              <a:gd name="connsiteY1" fmla="*/ 9084 h 9228"/>
              <a:gd name="connsiteX2" fmla="*/ 9423 w 9521"/>
              <a:gd name="connsiteY2" fmla="*/ 5503 h 9228"/>
              <a:gd name="connsiteX0" fmla="*/ 0 w 9978"/>
              <a:gd name="connsiteY0" fmla="*/ 0 h 10042"/>
              <a:gd name="connsiteX1" fmla="*/ 8856 w 9978"/>
              <a:gd name="connsiteY1" fmla="*/ 9844 h 10042"/>
              <a:gd name="connsiteX2" fmla="*/ 9897 w 9978"/>
              <a:gd name="connsiteY2" fmla="*/ 5963 h 10042"/>
              <a:gd name="connsiteX0" fmla="*/ 0 w 10022"/>
              <a:gd name="connsiteY0" fmla="*/ 0 h 10000"/>
              <a:gd name="connsiteX1" fmla="*/ 8876 w 10022"/>
              <a:gd name="connsiteY1" fmla="*/ 9803 h 10000"/>
              <a:gd name="connsiteX2" fmla="*/ 9919 w 10022"/>
              <a:gd name="connsiteY2" fmla="*/ 5938 h 10000"/>
              <a:gd name="connsiteX0" fmla="*/ 0 w 9982"/>
              <a:gd name="connsiteY0" fmla="*/ 0 h 10097"/>
              <a:gd name="connsiteX1" fmla="*/ 8876 w 9982"/>
              <a:gd name="connsiteY1" fmla="*/ 9803 h 10097"/>
              <a:gd name="connsiteX2" fmla="*/ 9919 w 9982"/>
              <a:gd name="connsiteY2" fmla="*/ 5938 h 10097"/>
              <a:gd name="connsiteX0" fmla="*/ 0 w 10033"/>
              <a:gd name="connsiteY0" fmla="*/ 0 h 9994"/>
              <a:gd name="connsiteX1" fmla="*/ 8892 w 10033"/>
              <a:gd name="connsiteY1" fmla="*/ 9709 h 9994"/>
              <a:gd name="connsiteX2" fmla="*/ 9937 w 10033"/>
              <a:gd name="connsiteY2" fmla="*/ 5881 h 9994"/>
              <a:gd name="connsiteX0" fmla="*/ 0 w 10007"/>
              <a:gd name="connsiteY0" fmla="*/ 0 h 9884"/>
              <a:gd name="connsiteX1" fmla="*/ 8863 w 10007"/>
              <a:gd name="connsiteY1" fmla="*/ 9715 h 9884"/>
              <a:gd name="connsiteX2" fmla="*/ 9904 w 10007"/>
              <a:gd name="connsiteY2" fmla="*/ 5885 h 9884"/>
              <a:gd name="connsiteX0" fmla="*/ 0 w 9973"/>
              <a:gd name="connsiteY0" fmla="*/ 0 h 10000"/>
              <a:gd name="connsiteX1" fmla="*/ 8857 w 9973"/>
              <a:gd name="connsiteY1" fmla="*/ 9829 h 10000"/>
              <a:gd name="connsiteX2" fmla="*/ 9897 w 9973"/>
              <a:gd name="connsiteY2" fmla="*/ 5954 h 10000"/>
              <a:gd name="connsiteX0" fmla="*/ 0 w 9980"/>
              <a:gd name="connsiteY0" fmla="*/ 0 h 10043"/>
              <a:gd name="connsiteX1" fmla="*/ 8881 w 9980"/>
              <a:gd name="connsiteY1" fmla="*/ 9829 h 10043"/>
              <a:gd name="connsiteX2" fmla="*/ 9924 w 9980"/>
              <a:gd name="connsiteY2" fmla="*/ 5954 h 10043"/>
              <a:gd name="connsiteX0" fmla="*/ 0 w 10081"/>
              <a:gd name="connsiteY0" fmla="*/ 0 h 10008"/>
              <a:gd name="connsiteX1" fmla="*/ 8899 w 10081"/>
              <a:gd name="connsiteY1" fmla="*/ 9787 h 10008"/>
              <a:gd name="connsiteX2" fmla="*/ 9944 w 10081"/>
              <a:gd name="connsiteY2" fmla="*/ 5929 h 10008"/>
              <a:gd name="connsiteX0" fmla="*/ 0 w 10345"/>
              <a:gd name="connsiteY0" fmla="*/ 0 h 10074"/>
              <a:gd name="connsiteX1" fmla="*/ 8899 w 10345"/>
              <a:gd name="connsiteY1" fmla="*/ 9787 h 10074"/>
              <a:gd name="connsiteX2" fmla="*/ 9944 w 10345"/>
              <a:gd name="connsiteY2" fmla="*/ 5929 h 10074"/>
              <a:gd name="connsiteX0" fmla="*/ 0 w 10205"/>
              <a:gd name="connsiteY0" fmla="*/ 0 h 10062"/>
              <a:gd name="connsiteX1" fmla="*/ 8899 w 10205"/>
              <a:gd name="connsiteY1" fmla="*/ 9787 h 10062"/>
              <a:gd name="connsiteX2" fmla="*/ 9944 w 10205"/>
              <a:gd name="connsiteY2" fmla="*/ 5929 h 10062"/>
              <a:gd name="connsiteX0" fmla="*/ 0 w 10136"/>
              <a:gd name="connsiteY0" fmla="*/ 0 h 10060"/>
              <a:gd name="connsiteX1" fmla="*/ 8899 w 10136"/>
              <a:gd name="connsiteY1" fmla="*/ 9787 h 10060"/>
              <a:gd name="connsiteX2" fmla="*/ 9944 w 10136"/>
              <a:gd name="connsiteY2" fmla="*/ 5929 h 10060"/>
              <a:gd name="connsiteX0" fmla="*/ 0 w 10067"/>
              <a:gd name="connsiteY0" fmla="*/ 0 h 10060"/>
              <a:gd name="connsiteX1" fmla="*/ 8899 w 10067"/>
              <a:gd name="connsiteY1" fmla="*/ 9787 h 10060"/>
              <a:gd name="connsiteX2" fmla="*/ 9944 w 10067"/>
              <a:gd name="connsiteY2" fmla="*/ 5929 h 10060"/>
              <a:gd name="connsiteX0" fmla="*/ 0 w 10074"/>
              <a:gd name="connsiteY0" fmla="*/ 0 h 9981"/>
              <a:gd name="connsiteX1" fmla="*/ 8899 w 10074"/>
              <a:gd name="connsiteY1" fmla="*/ 9787 h 9981"/>
              <a:gd name="connsiteX2" fmla="*/ 9944 w 10074"/>
              <a:gd name="connsiteY2" fmla="*/ 5929 h 9981"/>
              <a:gd name="connsiteX0" fmla="*/ 0 w 9967"/>
              <a:gd name="connsiteY0" fmla="*/ 0 h 9962"/>
              <a:gd name="connsiteX1" fmla="*/ 8834 w 9967"/>
              <a:gd name="connsiteY1" fmla="*/ 9806 h 9962"/>
              <a:gd name="connsiteX2" fmla="*/ 9871 w 9967"/>
              <a:gd name="connsiteY2" fmla="*/ 5940 h 9962"/>
              <a:gd name="connsiteX0" fmla="*/ 0 w 10034"/>
              <a:gd name="connsiteY0" fmla="*/ 0 h 10001"/>
              <a:gd name="connsiteX1" fmla="*/ 8863 w 10034"/>
              <a:gd name="connsiteY1" fmla="*/ 9843 h 10001"/>
              <a:gd name="connsiteX2" fmla="*/ 9904 w 10034"/>
              <a:gd name="connsiteY2" fmla="*/ 5963 h 10001"/>
              <a:gd name="connsiteX0" fmla="*/ 0 w 9929"/>
              <a:gd name="connsiteY0" fmla="*/ 0 h 9935"/>
              <a:gd name="connsiteX1" fmla="*/ 8863 w 9929"/>
              <a:gd name="connsiteY1" fmla="*/ 9843 h 9935"/>
              <a:gd name="connsiteX2" fmla="*/ 9904 w 9929"/>
              <a:gd name="connsiteY2" fmla="*/ 5963 h 9935"/>
              <a:gd name="connsiteX0" fmla="*/ 0 w 9975"/>
              <a:gd name="connsiteY0" fmla="*/ 0 h 8631"/>
              <a:gd name="connsiteX1" fmla="*/ 6765 w 9975"/>
              <a:gd name="connsiteY1" fmla="*/ 8493 h 8631"/>
              <a:gd name="connsiteX2" fmla="*/ 9975 w 9975"/>
              <a:gd name="connsiteY2" fmla="*/ 6002 h 8631"/>
              <a:gd name="connsiteX0" fmla="*/ 0 w 10000"/>
              <a:gd name="connsiteY0" fmla="*/ 0 h 10392"/>
              <a:gd name="connsiteX1" fmla="*/ 6926 w 10000"/>
              <a:gd name="connsiteY1" fmla="*/ 10250 h 10392"/>
              <a:gd name="connsiteX2" fmla="*/ 10000 w 10000"/>
              <a:gd name="connsiteY2" fmla="*/ 6954 h 10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10392">
                <a:moveTo>
                  <a:pt x="0" y="0"/>
                </a:moveTo>
                <a:cubicBezTo>
                  <a:pt x="1492" y="1916"/>
                  <a:pt x="5263" y="9094"/>
                  <a:pt x="6926" y="10250"/>
                </a:cubicBezTo>
                <a:cubicBezTo>
                  <a:pt x="8122" y="11085"/>
                  <a:pt x="10051" y="8035"/>
                  <a:pt x="10000" y="6954"/>
                </a:cubicBezTo>
              </a:path>
            </a:pathLst>
          </a:custGeom>
          <a:noFill/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371" name="Text Box 923"/>
          <p:cNvSpPr txBox="1">
            <a:spLocks noChangeArrowheads="1"/>
          </p:cNvSpPr>
          <p:nvPr/>
        </p:nvSpPr>
        <p:spPr bwMode="auto">
          <a:xfrm>
            <a:off x="2024063" y="3295650"/>
            <a:ext cx="719137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9900FF"/>
                </a:solidFill>
                <a:latin typeface="Arial" panose="020B0604020202020204" pitchFamily="34" charset="0"/>
              </a:rPr>
              <a:t>Mast cell</a:t>
            </a:r>
          </a:p>
        </p:txBody>
      </p:sp>
      <p:sp>
        <p:nvSpPr>
          <p:cNvPr id="14372" name="Text Box 924"/>
          <p:cNvSpPr txBox="1">
            <a:spLocks noChangeArrowheads="1"/>
          </p:cNvSpPr>
          <p:nvPr/>
        </p:nvSpPr>
        <p:spPr bwMode="auto">
          <a:xfrm>
            <a:off x="2549525" y="2719388"/>
            <a:ext cx="7651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FF"/>
                </a:solidFill>
                <a:latin typeface="Arial" panose="020B0604020202020204" pitchFamily="34" charset="0"/>
              </a:rPr>
              <a:t>Basophil</a:t>
            </a:r>
          </a:p>
        </p:txBody>
      </p:sp>
      <p:sp>
        <p:nvSpPr>
          <p:cNvPr id="14373" name="Text Box 925"/>
          <p:cNvSpPr txBox="1">
            <a:spLocks noChangeArrowheads="1"/>
          </p:cNvSpPr>
          <p:nvPr/>
        </p:nvSpPr>
        <p:spPr bwMode="auto">
          <a:xfrm>
            <a:off x="2992438" y="3308350"/>
            <a:ext cx="882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FF0000"/>
                </a:solidFill>
                <a:latin typeface="Arial" panose="020B0604020202020204" pitchFamily="34" charset="0"/>
              </a:rPr>
              <a:t>Eosinophil</a:t>
            </a:r>
          </a:p>
        </p:txBody>
      </p:sp>
      <p:grpSp>
        <p:nvGrpSpPr>
          <p:cNvPr id="14374" name="Group 994"/>
          <p:cNvGrpSpPr>
            <a:grpSpLocks/>
          </p:cNvGrpSpPr>
          <p:nvPr/>
        </p:nvGrpSpPr>
        <p:grpSpPr bwMode="auto">
          <a:xfrm>
            <a:off x="4095750" y="3651250"/>
            <a:ext cx="484188" cy="407988"/>
            <a:chOff x="2595" y="2433"/>
            <a:chExt cx="305" cy="257"/>
          </a:xfrm>
        </p:grpSpPr>
        <p:sp>
          <p:nvSpPr>
            <p:cNvPr id="15339" name="Text Box 926"/>
            <p:cNvSpPr txBox="1">
              <a:spLocks noChangeArrowheads="1"/>
            </p:cNvSpPr>
            <p:nvPr/>
          </p:nvSpPr>
          <p:spPr bwMode="auto">
            <a:xfrm rot="1466637">
              <a:off x="2661" y="2433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340" name="Text Box 927"/>
            <p:cNvSpPr txBox="1">
              <a:spLocks noChangeArrowheads="1"/>
            </p:cNvSpPr>
            <p:nvPr/>
          </p:nvSpPr>
          <p:spPr bwMode="auto">
            <a:xfrm rot="6246650">
              <a:off x="2729" y="2525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341" name="Text Box 928"/>
            <p:cNvSpPr txBox="1">
              <a:spLocks noChangeArrowheads="1"/>
            </p:cNvSpPr>
            <p:nvPr/>
          </p:nvSpPr>
          <p:spPr bwMode="auto">
            <a:xfrm rot="-4723715">
              <a:off x="2681" y="2578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342" name="Text Box 929"/>
            <p:cNvSpPr txBox="1">
              <a:spLocks noChangeArrowheads="1"/>
            </p:cNvSpPr>
            <p:nvPr/>
          </p:nvSpPr>
          <p:spPr bwMode="auto">
            <a:xfrm rot="-1150740">
              <a:off x="2772" y="2447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343" name="Text Box 930"/>
            <p:cNvSpPr txBox="1">
              <a:spLocks noChangeArrowheads="1"/>
            </p:cNvSpPr>
            <p:nvPr/>
          </p:nvSpPr>
          <p:spPr bwMode="auto">
            <a:xfrm rot="8948347">
              <a:off x="2595" y="2474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</p:grpSp>
      <p:sp>
        <p:nvSpPr>
          <p:cNvPr id="14375" name="Text Box 934"/>
          <p:cNvSpPr txBox="1">
            <a:spLocks noChangeArrowheads="1"/>
          </p:cNvSpPr>
          <p:nvPr/>
        </p:nvSpPr>
        <p:spPr bwMode="auto">
          <a:xfrm>
            <a:off x="2370138" y="3532188"/>
            <a:ext cx="10922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Proliferation</a:t>
            </a:r>
          </a:p>
        </p:txBody>
      </p:sp>
      <p:sp>
        <p:nvSpPr>
          <p:cNvPr id="14376" name="Text Box 935"/>
          <p:cNvSpPr txBox="1">
            <a:spLocks noChangeArrowheads="1"/>
          </p:cNvSpPr>
          <p:nvPr/>
        </p:nvSpPr>
        <p:spPr bwMode="auto">
          <a:xfrm>
            <a:off x="3781425" y="3654425"/>
            <a:ext cx="4683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IgE</a:t>
            </a:r>
            <a:r>
              <a:rPr lang="en-US" altLang="en-US" sz="1200">
                <a:latin typeface="Arial" panose="020B0604020202020204" pitchFamily="34" charset="0"/>
              </a:rPr>
              <a:t> </a:t>
            </a:r>
          </a:p>
        </p:txBody>
      </p:sp>
      <p:grpSp>
        <p:nvGrpSpPr>
          <p:cNvPr id="14377" name="Group 1771"/>
          <p:cNvGrpSpPr>
            <a:grpSpLocks/>
          </p:cNvGrpSpPr>
          <p:nvPr/>
        </p:nvGrpSpPr>
        <p:grpSpPr bwMode="auto">
          <a:xfrm>
            <a:off x="4900613" y="2787650"/>
            <a:ext cx="595312" cy="569913"/>
            <a:chOff x="3121" y="1722"/>
            <a:chExt cx="375" cy="359"/>
          </a:xfrm>
        </p:grpSpPr>
        <p:sp>
          <p:nvSpPr>
            <p:cNvPr id="15307" name="Text Box 889"/>
            <p:cNvSpPr txBox="1">
              <a:spLocks noChangeArrowheads="1"/>
            </p:cNvSpPr>
            <p:nvPr/>
          </p:nvSpPr>
          <p:spPr bwMode="auto">
            <a:xfrm rot="-9095916">
              <a:off x="3150" y="1985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308" name="Text Box 890"/>
            <p:cNvSpPr txBox="1">
              <a:spLocks noChangeArrowheads="1"/>
            </p:cNvSpPr>
            <p:nvPr/>
          </p:nvSpPr>
          <p:spPr bwMode="auto">
            <a:xfrm rot="3159039">
              <a:off x="3358" y="1813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309" name="Text Box 891"/>
            <p:cNvSpPr txBox="1">
              <a:spLocks noChangeArrowheads="1"/>
            </p:cNvSpPr>
            <p:nvPr/>
          </p:nvSpPr>
          <p:spPr bwMode="auto">
            <a:xfrm rot="5979594">
              <a:off x="3384" y="1900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310" name="Text Box 931"/>
            <p:cNvSpPr txBox="1">
              <a:spLocks noChangeArrowheads="1"/>
            </p:cNvSpPr>
            <p:nvPr/>
          </p:nvSpPr>
          <p:spPr bwMode="auto">
            <a:xfrm rot="829458">
              <a:off x="3267" y="1722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311" name="Text Box 932"/>
            <p:cNvSpPr txBox="1">
              <a:spLocks noChangeArrowheads="1"/>
            </p:cNvSpPr>
            <p:nvPr/>
          </p:nvSpPr>
          <p:spPr bwMode="auto">
            <a:xfrm rot="-1990522">
              <a:off x="3121" y="1757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grpSp>
          <p:nvGrpSpPr>
            <p:cNvPr id="15312" name="Group 936"/>
            <p:cNvGrpSpPr>
              <a:grpSpLocks/>
            </p:cNvGrpSpPr>
            <p:nvPr/>
          </p:nvGrpSpPr>
          <p:grpSpPr bwMode="auto">
            <a:xfrm>
              <a:off x="3163" y="1786"/>
              <a:ext cx="267" cy="254"/>
              <a:chOff x="957" y="1060"/>
              <a:chExt cx="332" cy="316"/>
            </a:xfrm>
          </p:grpSpPr>
          <p:sp>
            <p:nvSpPr>
              <p:cNvPr id="28493" name="Freeform 272"/>
              <p:cNvSpPr/>
              <p:nvPr/>
            </p:nvSpPr>
            <p:spPr>
              <a:xfrm>
                <a:off x="957" y="1060"/>
                <a:ext cx="332" cy="316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5520" h="496974">
                    <a:moveTo>
                      <a:pt x="33460" y="122483"/>
                    </a:moveTo>
                    <a:cubicBezTo>
                      <a:pt x="75370" y="64063"/>
                      <a:pt x="204910" y="-7057"/>
                      <a:pt x="277300" y="563"/>
                    </a:cubicBezTo>
                    <a:cubicBezTo>
                      <a:pt x="349690" y="8183"/>
                      <a:pt x="430970" y="100893"/>
                      <a:pt x="467800" y="168203"/>
                    </a:cubicBezTo>
                    <a:cubicBezTo>
                      <a:pt x="504630" y="235513"/>
                      <a:pt x="536380" y="349813"/>
                      <a:pt x="498280" y="404423"/>
                    </a:cubicBezTo>
                    <a:cubicBezTo>
                      <a:pt x="460180" y="459033"/>
                      <a:pt x="316670" y="504753"/>
                      <a:pt x="239200" y="495863"/>
                    </a:cubicBezTo>
                    <a:cubicBezTo>
                      <a:pt x="161730" y="486973"/>
                      <a:pt x="62670" y="413313"/>
                      <a:pt x="25840" y="351083"/>
                    </a:cubicBezTo>
                    <a:cubicBezTo>
                      <a:pt x="-10990" y="288853"/>
                      <a:pt x="-8450" y="180903"/>
                      <a:pt x="33460" y="122483"/>
                    </a:cubicBezTo>
                    <a:close/>
                  </a:path>
                </a:pathLst>
              </a:custGeom>
              <a:solidFill>
                <a:srgbClr val="AFE4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94" name="Freeform 273"/>
              <p:cNvSpPr/>
              <p:nvPr/>
            </p:nvSpPr>
            <p:spPr>
              <a:xfrm>
                <a:off x="1017" y="1109"/>
                <a:ext cx="168" cy="219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  <a:gd name="connsiteX0" fmla="*/ 33460 w 469189"/>
                  <a:gd name="connsiteY0" fmla="*/ 122483 h 496275"/>
                  <a:gd name="connsiteX1" fmla="*/ 277300 w 469189"/>
                  <a:gd name="connsiteY1" fmla="*/ 563 h 496275"/>
                  <a:gd name="connsiteX2" fmla="*/ 467800 w 469189"/>
                  <a:gd name="connsiteY2" fmla="*/ 168203 h 496275"/>
                  <a:gd name="connsiteX3" fmla="*/ 178240 w 469189"/>
                  <a:gd name="connsiteY3" fmla="*/ 312983 h 496275"/>
                  <a:gd name="connsiteX4" fmla="*/ 239200 w 469189"/>
                  <a:gd name="connsiteY4" fmla="*/ 495863 h 496275"/>
                  <a:gd name="connsiteX5" fmla="*/ 25840 w 469189"/>
                  <a:gd name="connsiteY5" fmla="*/ 351083 h 496275"/>
                  <a:gd name="connsiteX6" fmla="*/ 33460 w 469189"/>
                  <a:gd name="connsiteY6" fmla="*/ 122483 h 496275"/>
                  <a:gd name="connsiteX0" fmla="*/ 33460 w 285585"/>
                  <a:gd name="connsiteY0" fmla="*/ 122324 h 496120"/>
                  <a:gd name="connsiteX1" fmla="*/ 277300 w 285585"/>
                  <a:gd name="connsiteY1" fmla="*/ 404 h 496120"/>
                  <a:gd name="connsiteX2" fmla="*/ 223960 w 285585"/>
                  <a:gd name="connsiteY2" fmla="*/ 160424 h 496120"/>
                  <a:gd name="connsiteX3" fmla="*/ 178240 w 285585"/>
                  <a:gd name="connsiteY3" fmla="*/ 312824 h 496120"/>
                  <a:gd name="connsiteX4" fmla="*/ 239200 w 285585"/>
                  <a:gd name="connsiteY4" fmla="*/ 495704 h 496120"/>
                  <a:gd name="connsiteX5" fmla="*/ 25840 w 285585"/>
                  <a:gd name="connsiteY5" fmla="*/ 350924 h 496120"/>
                  <a:gd name="connsiteX6" fmla="*/ 33460 w 285585"/>
                  <a:gd name="connsiteY6" fmla="*/ 122324 h 496120"/>
                  <a:gd name="connsiteX0" fmla="*/ 38590 w 370949"/>
                  <a:gd name="connsiteY0" fmla="*/ 54864 h 428660"/>
                  <a:gd name="connsiteX1" fmla="*/ 366250 w 370949"/>
                  <a:gd name="connsiteY1" fmla="*/ 1524 h 428660"/>
                  <a:gd name="connsiteX2" fmla="*/ 229090 w 370949"/>
                  <a:gd name="connsiteY2" fmla="*/ 92964 h 428660"/>
                  <a:gd name="connsiteX3" fmla="*/ 183370 w 370949"/>
                  <a:gd name="connsiteY3" fmla="*/ 245364 h 428660"/>
                  <a:gd name="connsiteX4" fmla="*/ 244330 w 370949"/>
                  <a:gd name="connsiteY4" fmla="*/ 428244 h 428660"/>
                  <a:gd name="connsiteX5" fmla="*/ 30970 w 370949"/>
                  <a:gd name="connsiteY5" fmla="*/ 283464 h 428660"/>
                  <a:gd name="connsiteX6" fmla="*/ 38590 w 370949"/>
                  <a:gd name="connsiteY6" fmla="*/ 54864 h 428660"/>
                  <a:gd name="connsiteX0" fmla="*/ 76108 w 345242"/>
                  <a:gd name="connsiteY0" fmla="*/ 54864 h 428660"/>
                  <a:gd name="connsiteX1" fmla="*/ 342808 w 345242"/>
                  <a:gd name="connsiteY1" fmla="*/ 1524 h 428660"/>
                  <a:gd name="connsiteX2" fmla="*/ 205648 w 345242"/>
                  <a:gd name="connsiteY2" fmla="*/ 92964 h 428660"/>
                  <a:gd name="connsiteX3" fmla="*/ 159928 w 345242"/>
                  <a:gd name="connsiteY3" fmla="*/ 245364 h 428660"/>
                  <a:gd name="connsiteX4" fmla="*/ 220888 w 345242"/>
                  <a:gd name="connsiteY4" fmla="*/ 428244 h 428660"/>
                  <a:gd name="connsiteX5" fmla="*/ 7528 w 345242"/>
                  <a:gd name="connsiteY5" fmla="*/ 283464 h 428660"/>
                  <a:gd name="connsiteX6" fmla="*/ 76108 w 345242"/>
                  <a:gd name="connsiteY6" fmla="*/ 54864 h 428660"/>
                  <a:gd name="connsiteX0" fmla="*/ 34368 w 303502"/>
                  <a:gd name="connsiteY0" fmla="*/ 54718 h 428514"/>
                  <a:gd name="connsiteX1" fmla="*/ 301068 w 303502"/>
                  <a:gd name="connsiteY1" fmla="*/ 1378 h 428514"/>
                  <a:gd name="connsiteX2" fmla="*/ 163908 w 303502"/>
                  <a:gd name="connsiteY2" fmla="*/ 92818 h 428514"/>
                  <a:gd name="connsiteX3" fmla="*/ 118188 w 303502"/>
                  <a:gd name="connsiteY3" fmla="*/ 245218 h 428514"/>
                  <a:gd name="connsiteX4" fmla="*/ 179148 w 303502"/>
                  <a:gd name="connsiteY4" fmla="*/ 428098 h 428514"/>
                  <a:gd name="connsiteX5" fmla="*/ 19128 w 303502"/>
                  <a:gd name="connsiteY5" fmla="*/ 268078 h 428514"/>
                  <a:gd name="connsiteX6" fmla="*/ 34368 w 303502"/>
                  <a:gd name="connsiteY6" fmla="*/ 54718 h 428514"/>
                  <a:gd name="connsiteX0" fmla="*/ 34368 w 301212"/>
                  <a:gd name="connsiteY0" fmla="*/ 57424 h 431199"/>
                  <a:gd name="connsiteX1" fmla="*/ 301068 w 301212"/>
                  <a:gd name="connsiteY1" fmla="*/ 4084 h 431199"/>
                  <a:gd name="connsiteX2" fmla="*/ 72468 w 301212"/>
                  <a:gd name="connsiteY2" fmla="*/ 141244 h 431199"/>
                  <a:gd name="connsiteX3" fmla="*/ 118188 w 301212"/>
                  <a:gd name="connsiteY3" fmla="*/ 247924 h 431199"/>
                  <a:gd name="connsiteX4" fmla="*/ 179148 w 301212"/>
                  <a:gd name="connsiteY4" fmla="*/ 430804 h 431199"/>
                  <a:gd name="connsiteX5" fmla="*/ 19128 w 301212"/>
                  <a:gd name="connsiteY5" fmla="*/ 270784 h 431199"/>
                  <a:gd name="connsiteX6" fmla="*/ 34368 w 301212"/>
                  <a:gd name="connsiteY6" fmla="*/ 57424 h 431199"/>
                  <a:gd name="connsiteX0" fmla="*/ 37147 w 349689"/>
                  <a:gd name="connsiteY0" fmla="*/ 27221 h 400996"/>
                  <a:gd name="connsiteX1" fmla="*/ 349567 w 349689"/>
                  <a:gd name="connsiteY1" fmla="*/ 11981 h 400996"/>
                  <a:gd name="connsiteX2" fmla="*/ 75247 w 349689"/>
                  <a:gd name="connsiteY2" fmla="*/ 111041 h 400996"/>
                  <a:gd name="connsiteX3" fmla="*/ 120967 w 349689"/>
                  <a:gd name="connsiteY3" fmla="*/ 217721 h 400996"/>
                  <a:gd name="connsiteX4" fmla="*/ 181927 w 349689"/>
                  <a:gd name="connsiteY4" fmla="*/ 400601 h 400996"/>
                  <a:gd name="connsiteX5" fmla="*/ 21907 w 349689"/>
                  <a:gd name="connsiteY5" fmla="*/ 240581 h 400996"/>
                  <a:gd name="connsiteX6" fmla="*/ 37147 w 349689"/>
                  <a:gd name="connsiteY6" fmla="*/ 27221 h 400996"/>
                  <a:gd name="connsiteX0" fmla="*/ 37147 w 350401"/>
                  <a:gd name="connsiteY0" fmla="*/ 28751 h 402516"/>
                  <a:gd name="connsiteX1" fmla="*/ 349567 w 350401"/>
                  <a:gd name="connsiteY1" fmla="*/ 13511 h 402516"/>
                  <a:gd name="connsiteX2" fmla="*/ 128587 w 350401"/>
                  <a:gd name="connsiteY2" fmla="*/ 135431 h 402516"/>
                  <a:gd name="connsiteX3" fmla="*/ 120967 w 350401"/>
                  <a:gd name="connsiteY3" fmla="*/ 219251 h 402516"/>
                  <a:gd name="connsiteX4" fmla="*/ 181927 w 350401"/>
                  <a:gd name="connsiteY4" fmla="*/ 402131 h 402516"/>
                  <a:gd name="connsiteX5" fmla="*/ 21907 w 350401"/>
                  <a:gd name="connsiteY5" fmla="*/ 242111 h 402516"/>
                  <a:gd name="connsiteX6" fmla="*/ 37147 w 350401"/>
                  <a:gd name="connsiteY6" fmla="*/ 28751 h 402516"/>
                  <a:gd name="connsiteX0" fmla="*/ 34366 w 347620"/>
                  <a:gd name="connsiteY0" fmla="*/ 28751 h 341746"/>
                  <a:gd name="connsiteX1" fmla="*/ 346786 w 347620"/>
                  <a:gd name="connsiteY1" fmla="*/ 13511 h 341746"/>
                  <a:gd name="connsiteX2" fmla="*/ 125806 w 347620"/>
                  <a:gd name="connsiteY2" fmla="*/ 135431 h 341746"/>
                  <a:gd name="connsiteX3" fmla="*/ 118186 w 347620"/>
                  <a:gd name="connsiteY3" fmla="*/ 219251 h 341746"/>
                  <a:gd name="connsiteX4" fmla="*/ 133426 w 347620"/>
                  <a:gd name="connsiteY4" fmla="*/ 341171 h 341746"/>
                  <a:gd name="connsiteX5" fmla="*/ 19126 w 347620"/>
                  <a:gd name="connsiteY5" fmla="*/ 242111 h 341746"/>
                  <a:gd name="connsiteX6" fmla="*/ 34366 w 347620"/>
                  <a:gd name="connsiteY6" fmla="*/ 28751 h 341746"/>
                  <a:gd name="connsiteX0" fmla="*/ 30027 w 275015"/>
                  <a:gd name="connsiteY0" fmla="*/ 28751 h 341746"/>
                  <a:gd name="connsiteX1" fmla="*/ 273867 w 275015"/>
                  <a:gd name="connsiteY1" fmla="*/ 13511 h 341746"/>
                  <a:gd name="connsiteX2" fmla="*/ 121467 w 275015"/>
                  <a:gd name="connsiteY2" fmla="*/ 135431 h 341746"/>
                  <a:gd name="connsiteX3" fmla="*/ 113847 w 275015"/>
                  <a:gd name="connsiteY3" fmla="*/ 219251 h 341746"/>
                  <a:gd name="connsiteX4" fmla="*/ 129087 w 275015"/>
                  <a:gd name="connsiteY4" fmla="*/ 341171 h 341746"/>
                  <a:gd name="connsiteX5" fmla="*/ 14787 w 275015"/>
                  <a:gd name="connsiteY5" fmla="*/ 242111 h 341746"/>
                  <a:gd name="connsiteX6" fmla="*/ 30027 w 275015"/>
                  <a:gd name="connsiteY6" fmla="*/ 28751 h 341746"/>
                  <a:gd name="connsiteX0" fmla="*/ 30027 w 273966"/>
                  <a:gd name="connsiteY0" fmla="*/ 28751 h 341746"/>
                  <a:gd name="connsiteX1" fmla="*/ 273867 w 273966"/>
                  <a:gd name="connsiteY1" fmla="*/ 13511 h 341746"/>
                  <a:gd name="connsiteX2" fmla="*/ 60507 w 273966"/>
                  <a:gd name="connsiteY2" fmla="*/ 135431 h 341746"/>
                  <a:gd name="connsiteX3" fmla="*/ 113847 w 273966"/>
                  <a:gd name="connsiteY3" fmla="*/ 219251 h 341746"/>
                  <a:gd name="connsiteX4" fmla="*/ 129087 w 273966"/>
                  <a:gd name="connsiteY4" fmla="*/ 341171 h 341746"/>
                  <a:gd name="connsiteX5" fmla="*/ 14787 w 273966"/>
                  <a:gd name="connsiteY5" fmla="*/ 242111 h 341746"/>
                  <a:gd name="connsiteX6" fmla="*/ 30027 w 273966"/>
                  <a:gd name="connsiteY6" fmla="*/ 28751 h 341746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59925"/>
                  <a:gd name="connsiteY0" fmla="*/ 41228 h 354223"/>
                  <a:gd name="connsiteX1" fmla="*/ 121863 w 259925"/>
                  <a:gd name="connsiteY1" fmla="*/ 10748 h 354223"/>
                  <a:gd name="connsiteX2" fmla="*/ 259085 w 259925"/>
                  <a:gd name="connsiteY2" fmla="*/ 10748 h 354223"/>
                  <a:gd name="connsiteX3" fmla="*/ 53345 w 259925"/>
                  <a:gd name="connsiteY3" fmla="*/ 147908 h 354223"/>
                  <a:gd name="connsiteX4" fmla="*/ 106685 w 259925"/>
                  <a:gd name="connsiteY4" fmla="*/ 231728 h 354223"/>
                  <a:gd name="connsiteX5" fmla="*/ 121925 w 259925"/>
                  <a:gd name="connsiteY5" fmla="*/ 353648 h 354223"/>
                  <a:gd name="connsiteX6" fmla="*/ 7625 w 259925"/>
                  <a:gd name="connsiteY6" fmla="*/ 254588 h 354223"/>
                  <a:gd name="connsiteX7" fmla="*/ 22865 w 259925"/>
                  <a:gd name="connsiteY7" fmla="*/ 41228 h 354223"/>
                  <a:gd name="connsiteX0" fmla="*/ 22865 w 267933"/>
                  <a:gd name="connsiteY0" fmla="*/ 95394 h 408389"/>
                  <a:gd name="connsiteX1" fmla="*/ 121863 w 267933"/>
                  <a:gd name="connsiteY1" fmla="*/ 64914 h 408389"/>
                  <a:gd name="connsiteX2" fmla="*/ 259085 w 267933"/>
                  <a:gd name="connsiteY2" fmla="*/ 64914 h 408389"/>
                  <a:gd name="connsiteX3" fmla="*/ 53345 w 267933"/>
                  <a:gd name="connsiteY3" fmla="*/ 202074 h 408389"/>
                  <a:gd name="connsiteX4" fmla="*/ 106685 w 267933"/>
                  <a:gd name="connsiteY4" fmla="*/ 285894 h 408389"/>
                  <a:gd name="connsiteX5" fmla="*/ 121925 w 267933"/>
                  <a:gd name="connsiteY5" fmla="*/ 407814 h 408389"/>
                  <a:gd name="connsiteX6" fmla="*/ 7625 w 267933"/>
                  <a:gd name="connsiteY6" fmla="*/ 308754 h 408389"/>
                  <a:gd name="connsiteX7" fmla="*/ 22865 w 267933"/>
                  <a:gd name="connsiteY7" fmla="*/ 95394 h 408389"/>
                  <a:gd name="connsiteX0" fmla="*/ 22865 w 259187"/>
                  <a:gd name="connsiteY0" fmla="*/ 39512 h 352507"/>
                  <a:gd name="connsiteX1" fmla="*/ 259085 w 259187"/>
                  <a:gd name="connsiteY1" fmla="*/ 9032 h 352507"/>
                  <a:gd name="connsiteX2" fmla="*/ 53345 w 259187"/>
                  <a:gd name="connsiteY2" fmla="*/ 146192 h 352507"/>
                  <a:gd name="connsiteX3" fmla="*/ 106685 w 259187"/>
                  <a:gd name="connsiteY3" fmla="*/ 230012 h 352507"/>
                  <a:gd name="connsiteX4" fmla="*/ 121925 w 259187"/>
                  <a:gd name="connsiteY4" fmla="*/ 351932 h 352507"/>
                  <a:gd name="connsiteX5" fmla="*/ 7625 w 259187"/>
                  <a:gd name="connsiteY5" fmla="*/ 252872 h 352507"/>
                  <a:gd name="connsiteX6" fmla="*/ 22865 w 259187"/>
                  <a:gd name="connsiteY6" fmla="*/ 39512 h 352507"/>
                  <a:gd name="connsiteX0" fmla="*/ 29118 w 257824"/>
                  <a:gd name="connsiteY0" fmla="*/ 12465 h 325460"/>
                  <a:gd name="connsiteX1" fmla="*/ 257718 w 257824"/>
                  <a:gd name="connsiteY1" fmla="*/ 35325 h 325460"/>
                  <a:gd name="connsiteX2" fmla="*/ 59598 w 257824"/>
                  <a:gd name="connsiteY2" fmla="*/ 119145 h 325460"/>
                  <a:gd name="connsiteX3" fmla="*/ 112938 w 257824"/>
                  <a:gd name="connsiteY3" fmla="*/ 202965 h 325460"/>
                  <a:gd name="connsiteX4" fmla="*/ 128178 w 257824"/>
                  <a:gd name="connsiteY4" fmla="*/ 324885 h 325460"/>
                  <a:gd name="connsiteX5" fmla="*/ 13878 w 257824"/>
                  <a:gd name="connsiteY5" fmla="*/ 225825 h 325460"/>
                  <a:gd name="connsiteX6" fmla="*/ 29118 w 257824"/>
                  <a:gd name="connsiteY6" fmla="*/ 12465 h 325460"/>
                  <a:gd name="connsiteX0" fmla="*/ 29118 w 257824"/>
                  <a:gd name="connsiteY0" fmla="*/ 33840 h 346835"/>
                  <a:gd name="connsiteX1" fmla="*/ 257718 w 257824"/>
                  <a:gd name="connsiteY1" fmla="*/ 10980 h 346835"/>
                  <a:gd name="connsiteX2" fmla="*/ 59598 w 257824"/>
                  <a:gd name="connsiteY2" fmla="*/ 140520 h 346835"/>
                  <a:gd name="connsiteX3" fmla="*/ 112938 w 257824"/>
                  <a:gd name="connsiteY3" fmla="*/ 224340 h 346835"/>
                  <a:gd name="connsiteX4" fmla="*/ 128178 w 257824"/>
                  <a:gd name="connsiteY4" fmla="*/ 346260 h 346835"/>
                  <a:gd name="connsiteX5" fmla="*/ 13878 w 257824"/>
                  <a:gd name="connsiteY5" fmla="*/ 247200 h 346835"/>
                  <a:gd name="connsiteX6" fmla="*/ 29118 w 257824"/>
                  <a:gd name="connsiteY6" fmla="*/ 33840 h 346835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6851"/>
                  <a:gd name="connsiteX1" fmla="*/ 257718 w 258336"/>
                  <a:gd name="connsiteY1" fmla="*/ 61571 h 396851"/>
                  <a:gd name="connsiteX2" fmla="*/ 59598 w 258336"/>
                  <a:gd name="connsiteY2" fmla="*/ 191111 h 396851"/>
                  <a:gd name="connsiteX3" fmla="*/ 112938 w 258336"/>
                  <a:gd name="connsiteY3" fmla="*/ 274931 h 396851"/>
                  <a:gd name="connsiteX4" fmla="*/ 128178 w 258336"/>
                  <a:gd name="connsiteY4" fmla="*/ 396851 h 396851"/>
                  <a:gd name="connsiteX5" fmla="*/ 13878 w 258336"/>
                  <a:gd name="connsiteY5" fmla="*/ 297791 h 396851"/>
                  <a:gd name="connsiteX6" fmla="*/ 29118 w 258336"/>
                  <a:gd name="connsiteY6" fmla="*/ 84431 h 396851"/>
                  <a:gd name="connsiteX0" fmla="*/ 29118 w 258336"/>
                  <a:gd name="connsiteY0" fmla="*/ 84431 h 423675"/>
                  <a:gd name="connsiteX1" fmla="*/ 257718 w 258336"/>
                  <a:gd name="connsiteY1" fmla="*/ 61571 h 423675"/>
                  <a:gd name="connsiteX2" fmla="*/ 59598 w 258336"/>
                  <a:gd name="connsiteY2" fmla="*/ 191111 h 423675"/>
                  <a:gd name="connsiteX3" fmla="*/ 112938 w 258336"/>
                  <a:gd name="connsiteY3" fmla="*/ 274931 h 423675"/>
                  <a:gd name="connsiteX4" fmla="*/ 128178 w 258336"/>
                  <a:gd name="connsiteY4" fmla="*/ 396851 h 423675"/>
                  <a:gd name="connsiteX5" fmla="*/ 13878 w 258336"/>
                  <a:gd name="connsiteY5" fmla="*/ 297791 h 423675"/>
                  <a:gd name="connsiteX6" fmla="*/ 29118 w 258336"/>
                  <a:gd name="connsiteY6" fmla="*/ 84431 h 423675"/>
                  <a:gd name="connsiteX0" fmla="*/ 32194 w 261412"/>
                  <a:gd name="connsiteY0" fmla="*/ 84431 h 444137"/>
                  <a:gd name="connsiteX1" fmla="*/ 260794 w 261412"/>
                  <a:gd name="connsiteY1" fmla="*/ 61571 h 444137"/>
                  <a:gd name="connsiteX2" fmla="*/ 62674 w 261412"/>
                  <a:gd name="connsiteY2" fmla="*/ 191111 h 444137"/>
                  <a:gd name="connsiteX3" fmla="*/ 116014 w 261412"/>
                  <a:gd name="connsiteY3" fmla="*/ 274931 h 444137"/>
                  <a:gd name="connsiteX4" fmla="*/ 176974 w 261412"/>
                  <a:gd name="connsiteY4" fmla="*/ 419711 h 444137"/>
                  <a:gd name="connsiteX5" fmla="*/ 16954 w 261412"/>
                  <a:gd name="connsiteY5" fmla="*/ 297791 h 444137"/>
                  <a:gd name="connsiteX6" fmla="*/ 32194 w 261412"/>
                  <a:gd name="connsiteY6" fmla="*/ 84431 h 444137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1412" h="423062">
                    <a:moveTo>
                      <a:pt x="32194" y="84431"/>
                    </a:moveTo>
                    <a:cubicBezTo>
                      <a:pt x="72834" y="45061"/>
                      <a:pt x="248094" y="-70509"/>
                      <a:pt x="260794" y="61571"/>
                    </a:cubicBezTo>
                    <a:cubicBezTo>
                      <a:pt x="273494" y="193651"/>
                      <a:pt x="86804" y="155551"/>
                      <a:pt x="62674" y="191111"/>
                    </a:cubicBezTo>
                    <a:cubicBezTo>
                      <a:pt x="38544" y="226671"/>
                      <a:pt x="96964" y="236831"/>
                      <a:pt x="116014" y="274931"/>
                    </a:cubicBezTo>
                    <a:cubicBezTo>
                      <a:pt x="135064" y="313031"/>
                      <a:pt x="323024" y="306681"/>
                      <a:pt x="176974" y="419711"/>
                    </a:cubicBezTo>
                    <a:cubicBezTo>
                      <a:pt x="76644" y="441301"/>
                      <a:pt x="41084" y="353671"/>
                      <a:pt x="16954" y="297791"/>
                    </a:cubicBezTo>
                    <a:cubicBezTo>
                      <a:pt x="-7176" y="241911"/>
                      <a:pt x="-8446" y="123801"/>
                      <a:pt x="32194" y="84431"/>
                    </a:cubicBezTo>
                    <a:close/>
                  </a:path>
                </a:pathLst>
              </a:custGeom>
              <a:solidFill>
                <a:srgbClr val="5D5DFF">
                  <a:alpha val="52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32" name="Oval 274"/>
              <p:cNvSpPr/>
              <p:nvPr/>
            </p:nvSpPr>
            <p:spPr>
              <a:xfrm>
                <a:off x="1172" y="1217"/>
                <a:ext cx="22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33" name="Oval 275"/>
              <p:cNvSpPr/>
              <p:nvPr/>
            </p:nvSpPr>
            <p:spPr>
              <a:xfrm>
                <a:off x="1219" y="1187"/>
                <a:ext cx="21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34" name="Oval 276"/>
              <p:cNvSpPr/>
              <p:nvPr/>
            </p:nvSpPr>
            <p:spPr>
              <a:xfrm>
                <a:off x="1140" y="1194"/>
                <a:ext cx="24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35" name="Oval 277"/>
              <p:cNvSpPr/>
              <p:nvPr/>
            </p:nvSpPr>
            <p:spPr>
              <a:xfrm>
                <a:off x="1207" y="1253"/>
                <a:ext cx="24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36" name="Oval 278"/>
              <p:cNvSpPr/>
              <p:nvPr/>
            </p:nvSpPr>
            <p:spPr>
              <a:xfrm>
                <a:off x="1134" y="1235"/>
                <a:ext cx="22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37" name="Oval 279"/>
              <p:cNvSpPr/>
              <p:nvPr/>
            </p:nvSpPr>
            <p:spPr>
              <a:xfrm>
                <a:off x="1117" y="1085"/>
                <a:ext cx="21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38" name="Oval 280"/>
              <p:cNvSpPr/>
              <p:nvPr/>
            </p:nvSpPr>
            <p:spPr>
              <a:xfrm>
                <a:off x="1204" y="1220"/>
                <a:ext cx="21" cy="20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39" name="Oval 281"/>
              <p:cNvSpPr/>
              <p:nvPr/>
            </p:nvSpPr>
            <p:spPr>
              <a:xfrm>
                <a:off x="1239" y="1235"/>
                <a:ext cx="21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0" name="Oval 282"/>
              <p:cNvSpPr/>
              <p:nvPr/>
            </p:nvSpPr>
            <p:spPr>
              <a:xfrm>
                <a:off x="974" y="1194"/>
                <a:ext cx="21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1" name="Oval 283"/>
              <p:cNvSpPr/>
              <p:nvPr/>
            </p:nvSpPr>
            <p:spPr>
              <a:xfrm>
                <a:off x="1231" y="1296"/>
                <a:ext cx="22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2" name="Oval 284"/>
              <p:cNvSpPr/>
              <p:nvPr/>
            </p:nvSpPr>
            <p:spPr>
              <a:xfrm>
                <a:off x="1170" y="1303"/>
                <a:ext cx="25" cy="25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3" name="Oval 285"/>
              <p:cNvSpPr/>
              <p:nvPr/>
            </p:nvSpPr>
            <p:spPr>
              <a:xfrm>
                <a:off x="1139" y="1316"/>
                <a:ext cx="21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4" name="Oval 286"/>
              <p:cNvSpPr/>
              <p:nvPr/>
            </p:nvSpPr>
            <p:spPr>
              <a:xfrm>
                <a:off x="1012" y="1271"/>
                <a:ext cx="22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5" name="Oval 287"/>
              <p:cNvSpPr/>
              <p:nvPr/>
            </p:nvSpPr>
            <p:spPr>
              <a:xfrm>
                <a:off x="1098" y="1206"/>
                <a:ext cx="26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6" name="Oval 288"/>
              <p:cNvSpPr/>
              <p:nvPr/>
            </p:nvSpPr>
            <p:spPr>
              <a:xfrm>
                <a:off x="1202" y="1285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7" name="Oval 289"/>
              <p:cNvSpPr/>
              <p:nvPr/>
            </p:nvSpPr>
            <p:spPr>
              <a:xfrm>
                <a:off x="1170" y="1265"/>
                <a:ext cx="25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8" name="Oval 290"/>
              <p:cNvSpPr/>
              <p:nvPr/>
            </p:nvSpPr>
            <p:spPr>
              <a:xfrm>
                <a:off x="968" y="1230"/>
                <a:ext cx="22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49" name="Oval 291"/>
              <p:cNvSpPr/>
              <p:nvPr/>
            </p:nvSpPr>
            <p:spPr>
              <a:xfrm>
                <a:off x="1008" y="1140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50" name="Oval 292"/>
              <p:cNvSpPr/>
              <p:nvPr/>
            </p:nvSpPr>
            <p:spPr>
              <a:xfrm>
                <a:off x="1204" y="1137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51" name="Oval 293"/>
              <p:cNvSpPr/>
              <p:nvPr/>
            </p:nvSpPr>
            <p:spPr>
              <a:xfrm>
                <a:off x="1058" y="1085"/>
                <a:ext cx="25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52" name="Oval 294"/>
              <p:cNvSpPr/>
              <p:nvPr/>
            </p:nvSpPr>
            <p:spPr>
              <a:xfrm>
                <a:off x="1038" y="1305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53" name="Oval 295"/>
              <p:cNvSpPr/>
              <p:nvPr/>
            </p:nvSpPr>
            <p:spPr>
              <a:xfrm>
                <a:off x="1037" y="1113"/>
                <a:ext cx="21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62" name="Oval 296"/>
              <p:cNvSpPr/>
              <p:nvPr/>
            </p:nvSpPr>
            <p:spPr>
              <a:xfrm>
                <a:off x="1081" y="1096"/>
                <a:ext cx="21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463" name="Oval 297"/>
              <p:cNvSpPr/>
              <p:nvPr/>
            </p:nvSpPr>
            <p:spPr>
              <a:xfrm>
                <a:off x="1080" y="1327"/>
                <a:ext cx="22" cy="20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</p:grpSp>
      <p:sp>
        <p:nvSpPr>
          <p:cNvPr id="14378" name="Line 990"/>
          <p:cNvSpPr>
            <a:spLocks noChangeShapeType="1"/>
          </p:cNvSpPr>
          <p:nvPr/>
        </p:nvSpPr>
        <p:spPr bwMode="auto">
          <a:xfrm>
            <a:off x="3930650" y="3086100"/>
            <a:ext cx="949325" cy="0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379" name="Group 1772"/>
          <p:cNvGrpSpPr>
            <a:grpSpLocks/>
          </p:cNvGrpSpPr>
          <p:nvPr/>
        </p:nvGrpSpPr>
        <p:grpSpPr bwMode="auto">
          <a:xfrm>
            <a:off x="5556250" y="2803525"/>
            <a:ext cx="646113" cy="590550"/>
            <a:chOff x="3590" y="1732"/>
            <a:chExt cx="407" cy="372"/>
          </a:xfrm>
        </p:grpSpPr>
        <p:sp>
          <p:nvSpPr>
            <p:cNvPr id="15274" name="Text Box 885"/>
            <p:cNvSpPr txBox="1">
              <a:spLocks noChangeArrowheads="1"/>
            </p:cNvSpPr>
            <p:nvPr/>
          </p:nvSpPr>
          <p:spPr bwMode="auto">
            <a:xfrm rot="-5185420">
              <a:off x="3574" y="1852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275" name="Text Box 886"/>
            <p:cNvSpPr txBox="1">
              <a:spLocks noChangeArrowheads="1"/>
            </p:cNvSpPr>
            <p:nvPr/>
          </p:nvSpPr>
          <p:spPr bwMode="auto">
            <a:xfrm rot="10800000">
              <a:off x="3740" y="2008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276" name="Text Box 887"/>
            <p:cNvSpPr txBox="1">
              <a:spLocks noChangeArrowheads="1"/>
            </p:cNvSpPr>
            <p:nvPr/>
          </p:nvSpPr>
          <p:spPr bwMode="auto">
            <a:xfrm rot="5400000">
              <a:off x="3885" y="1885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277" name="Text Box 888"/>
            <p:cNvSpPr txBox="1">
              <a:spLocks noChangeArrowheads="1"/>
            </p:cNvSpPr>
            <p:nvPr/>
          </p:nvSpPr>
          <p:spPr bwMode="auto">
            <a:xfrm rot="1882380">
              <a:off x="3790" y="1734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grpSp>
          <p:nvGrpSpPr>
            <p:cNvPr id="15278" name="Group 963"/>
            <p:cNvGrpSpPr>
              <a:grpSpLocks/>
            </p:cNvGrpSpPr>
            <p:nvPr/>
          </p:nvGrpSpPr>
          <p:grpSpPr bwMode="auto">
            <a:xfrm>
              <a:off x="3658" y="1781"/>
              <a:ext cx="267" cy="254"/>
              <a:chOff x="1521" y="1744"/>
              <a:chExt cx="332" cy="316"/>
            </a:xfrm>
          </p:grpSpPr>
          <p:sp>
            <p:nvSpPr>
              <p:cNvPr id="15281" name="Freeform 272"/>
              <p:cNvSpPr>
                <a:spLocks/>
              </p:cNvSpPr>
              <p:nvPr/>
            </p:nvSpPr>
            <p:spPr bwMode="auto">
              <a:xfrm>
                <a:off x="1521" y="1744"/>
                <a:ext cx="332" cy="316"/>
              </a:xfrm>
              <a:custGeom>
                <a:avLst/>
                <a:gdLst>
                  <a:gd name="T0" fmla="*/ 0 w 515520"/>
                  <a:gd name="T1" fmla="*/ 0 h 496974"/>
                  <a:gd name="T2" fmla="*/ 0 w 515520"/>
                  <a:gd name="T3" fmla="*/ 0 h 496974"/>
                  <a:gd name="T4" fmla="*/ 0 w 515520"/>
                  <a:gd name="T5" fmla="*/ 0 h 496974"/>
                  <a:gd name="T6" fmla="*/ 0 w 515520"/>
                  <a:gd name="T7" fmla="*/ 0 h 496974"/>
                  <a:gd name="T8" fmla="*/ 0 w 515520"/>
                  <a:gd name="T9" fmla="*/ 0 h 496974"/>
                  <a:gd name="T10" fmla="*/ 0 w 515520"/>
                  <a:gd name="T11" fmla="*/ 0 h 496974"/>
                  <a:gd name="T12" fmla="*/ 0 w 515520"/>
                  <a:gd name="T13" fmla="*/ 0 h 49697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15520" h="496974">
                    <a:moveTo>
                      <a:pt x="33460" y="122483"/>
                    </a:moveTo>
                    <a:cubicBezTo>
                      <a:pt x="75370" y="64063"/>
                      <a:pt x="204910" y="-7057"/>
                      <a:pt x="277300" y="563"/>
                    </a:cubicBezTo>
                    <a:cubicBezTo>
                      <a:pt x="349690" y="8183"/>
                      <a:pt x="430970" y="100893"/>
                      <a:pt x="467800" y="168203"/>
                    </a:cubicBezTo>
                    <a:cubicBezTo>
                      <a:pt x="504630" y="235513"/>
                      <a:pt x="536380" y="349813"/>
                      <a:pt x="498280" y="404423"/>
                    </a:cubicBezTo>
                    <a:cubicBezTo>
                      <a:pt x="460180" y="459033"/>
                      <a:pt x="316670" y="504753"/>
                      <a:pt x="239200" y="495863"/>
                    </a:cubicBezTo>
                    <a:cubicBezTo>
                      <a:pt x="161730" y="486973"/>
                      <a:pt x="62670" y="413313"/>
                      <a:pt x="25840" y="351083"/>
                    </a:cubicBezTo>
                    <a:cubicBezTo>
                      <a:pt x="-10990" y="288853"/>
                      <a:pt x="-8450" y="180903"/>
                      <a:pt x="33460" y="122483"/>
                    </a:cubicBezTo>
                    <a:close/>
                  </a:path>
                </a:pathLst>
              </a:custGeom>
              <a:solidFill>
                <a:srgbClr val="FFD1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9158" name="Oval 274"/>
              <p:cNvSpPr>
                <a:spLocks noChangeArrowheads="1"/>
              </p:cNvSpPr>
              <p:nvPr/>
            </p:nvSpPr>
            <p:spPr bwMode="auto">
              <a:xfrm>
                <a:off x="1731" y="2016"/>
                <a:ext cx="22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59" name="Oval 275"/>
              <p:cNvSpPr>
                <a:spLocks noChangeArrowheads="1"/>
              </p:cNvSpPr>
              <p:nvPr/>
            </p:nvSpPr>
            <p:spPr bwMode="auto">
              <a:xfrm>
                <a:off x="1783" y="1875"/>
                <a:ext cx="21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0" name="Oval 276"/>
              <p:cNvSpPr>
                <a:spLocks noChangeArrowheads="1"/>
              </p:cNvSpPr>
              <p:nvPr/>
            </p:nvSpPr>
            <p:spPr bwMode="auto">
              <a:xfrm>
                <a:off x="1727" y="1779"/>
                <a:ext cx="21" cy="24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1" name="Oval 277"/>
              <p:cNvSpPr>
                <a:spLocks noChangeArrowheads="1"/>
              </p:cNvSpPr>
              <p:nvPr/>
            </p:nvSpPr>
            <p:spPr bwMode="auto">
              <a:xfrm>
                <a:off x="1771" y="1941"/>
                <a:ext cx="24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2" name="Oval 278"/>
              <p:cNvSpPr>
                <a:spLocks noChangeArrowheads="1"/>
              </p:cNvSpPr>
              <p:nvPr/>
            </p:nvSpPr>
            <p:spPr bwMode="auto">
              <a:xfrm>
                <a:off x="1571" y="1916"/>
                <a:ext cx="25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3" name="Oval 279"/>
              <p:cNvSpPr>
                <a:spLocks noChangeArrowheads="1"/>
              </p:cNvSpPr>
              <p:nvPr/>
            </p:nvSpPr>
            <p:spPr bwMode="auto">
              <a:xfrm>
                <a:off x="1681" y="1773"/>
                <a:ext cx="21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4" name="Oval 280"/>
              <p:cNvSpPr>
                <a:spLocks noChangeArrowheads="1"/>
              </p:cNvSpPr>
              <p:nvPr/>
            </p:nvSpPr>
            <p:spPr bwMode="auto">
              <a:xfrm>
                <a:off x="1768" y="1908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5" name="Oval 281"/>
              <p:cNvSpPr>
                <a:spLocks noChangeArrowheads="1"/>
              </p:cNvSpPr>
              <p:nvPr/>
            </p:nvSpPr>
            <p:spPr bwMode="auto">
              <a:xfrm>
                <a:off x="1803" y="1923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6" name="Oval 282"/>
              <p:cNvSpPr>
                <a:spLocks noChangeArrowheads="1"/>
              </p:cNvSpPr>
              <p:nvPr/>
            </p:nvSpPr>
            <p:spPr bwMode="auto">
              <a:xfrm>
                <a:off x="1538" y="1882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7" name="Oval 283"/>
              <p:cNvSpPr>
                <a:spLocks noChangeArrowheads="1"/>
              </p:cNvSpPr>
              <p:nvPr/>
            </p:nvSpPr>
            <p:spPr bwMode="auto">
              <a:xfrm>
                <a:off x="1795" y="1984"/>
                <a:ext cx="22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8" name="Oval 284"/>
              <p:cNvSpPr>
                <a:spLocks noChangeArrowheads="1"/>
              </p:cNvSpPr>
              <p:nvPr/>
            </p:nvSpPr>
            <p:spPr bwMode="auto">
              <a:xfrm>
                <a:off x="1734" y="1992"/>
                <a:ext cx="25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69" name="Oval 285"/>
              <p:cNvSpPr>
                <a:spLocks noChangeArrowheads="1"/>
              </p:cNvSpPr>
              <p:nvPr/>
            </p:nvSpPr>
            <p:spPr bwMode="auto">
              <a:xfrm>
                <a:off x="1703" y="2004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0" name="Oval 286"/>
              <p:cNvSpPr>
                <a:spLocks noChangeArrowheads="1"/>
              </p:cNvSpPr>
              <p:nvPr/>
            </p:nvSpPr>
            <p:spPr bwMode="auto">
              <a:xfrm>
                <a:off x="1576" y="1960"/>
                <a:ext cx="22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1" name="Oval 287"/>
              <p:cNvSpPr>
                <a:spLocks noChangeArrowheads="1"/>
              </p:cNvSpPr>
              <p:nvPr/>
            </p:nvSpPr>
            <p:spPr bwMode="auto">
              <a:xfrm>
                <a:off x="1635" y="1982"/>
                <a:ext cx="24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2" name="Oval 288"/>
              <p:cNvSpPr>
                <a:spLocks noChangeArrowheads="1"/>
              </p:cNvSpPr>
              <p:nvPr/>
            </p:nvSpPr>
            <p:spPr bwMode="auto">
              <a:xfrm>
                <a:off x="1766" y="1973"/>
                <a:ext cx="24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3" name="Oval 289"/>
              <p:cNvSpPr>
                <a:spLocks noChangeArrowheads="1"/>
              </p:cNvSpPr>
              <p:nvPr/>
            </p:nvSpPr>
            <p:spPr bwMode="auto">
              <a:xfrm>
                <a:off x="1538" y="1839"/>
                <a:ext cx="24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4" name="Oval 290"/>
              <p:cNvSpPr>
                <a:spLocks noChangeArrowheads="1"/>
              </p:cNvSpPr>
              <p:nvPr/>
            </p:nvSpPr>
            <p:spPr bwMode="auto">
              <a:xfrm>
                <a:off x="1532" y="1918"/>
                <a:ext cx="22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5" name="Oval 291"/>
              <p:cNvSpPr>
                <a:spLocks noChangeArrowheads="1"/>
              </p:cNvSpPr>
              <p:nvPr/>
            </p:nvSpPr>
            <p:spPr bwMode="auto">
              <a:xfrm>
                <a:off x="1572" y="1827"/>
                <a:ext cx="24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6" name="Oval 292"/>
              <p:cNvSpPr>
                <a:spLocks noChangeArrowheads="1"/>
              </p:cNvSpPr>
              <p:nvPr/>
            </p:nvSpPr>
            <p:spPr bwMode="auto">
              <a:xfrm>
                <a:off x="1768" y="1825"/>
                <a:ext cx="24" cy="24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7" name="Oval 293"/>
              <p:cNvSpPr>
                <a:spLocks noChangeArrowheads="1"/>
              </p:cNvSpPr>
              <p:nvPr/>
            </p:nvSpPr>
            <p:spPr bwMode="auto">
              <a:xfrm>
                <a:off x="1622" y="1773"/>
                <a:ext cx="25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8" name="Oval 294"/>
              <p:cNvSpPr>
                <a:spLocks noChangeArrowheads="1"/>
              </p:cNvSpPr>
              <p:nvPr/>
            </p:nvSpPr>
            <p:spPr bwMode="auto">
              <a:xfrm>
                <a:off x="1602" y="1993"/>
                <a:ext cx="24" cy="24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79" name="Oval 295"/>
              <p:cNvSpPr>
                <a:spLocks noChangeArrowheads="1"/>
              </p:cNvSpPr>
              <p:nvPr/>
            </p:nvSpPr>
            <p:spPr bwMode="auto">
              <a:xfrm>
                <a:off x="1601" y="1802"/>
                <a:ext cx="21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80" name="Oval 296"/>
              <p:cNvSpPr>
                <a:spLocks noChangeArrowheads="1"/>
              </p:cNvSpPr>
              <p:nvPr/>
            </p:nvSpPr>
            <p:spPr bwMode="auto">
              <a:xfrm>
                <a:off x="1645" y="1784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90" name="Oval 297"/>
              <p:cNvSpPr>
                <a:spLocks noChangeArrowheads="1"/>
              </p:cNvSpPr>
              <p:nvPr/>
            </p:nvSpPr>
            <p:spPr bwMode="auto">
              <a:xfrm>
                <a:off x="1644" y="2015"/>
                <a:ext cx="22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5306" name="Oval 989"/>
              <p:cNvSpPr>
                <a:spLocks noChangeArrowheads="1"/>
              </p:cNvSpPr>
              <p:nvPr/>
            </p:nvSpPr>
            <p:spPr bwMode="auto">
              <a:xfrm>
                <a:off x="1620" y="1810"/>
                <a:ext cx="145" cy="169"/>
              </a:xfrm>
              <a:prstGeom prst="ellipse">
                <a:avLst/>
              </a:prstGeom>
              <a:solidFill>
                <a:srgbClr val="AC85C9">
                  <a:alpha val="4901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15279" name="Text Box 991"/>
            <p:cNvSpPr txBox="1">
              <a:spLocks noChangeArrowheads="1"/>
            </p:cNvSpPr>
            <p:nvPr/>
          </p:nvSpPr>
          <p:spPr bwMode="auto">
            <a:xfrm rot="-1066297">
              <a:off x="3667" y="1732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5280" name="Text Box 992"/>
            <p:cNvSpPr txBox="1">
              <a:spLocks noChangeArrowheads="1"/>
            </p:cNvSpPr>
            <p:nvPr/>
          </p:nvSpPr>
          <p:spPr bwMode="auto">
            <a:xfrm rot="-8698881">
              <a:off x="3611" y="1953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</p:grpSp>
      <p:sp>
        <p:nvSpPr>
          <p:cNvPr id="14380" name="Freeform 993"/>
          <p:cNvSpPr>
            <a:spLocks/>
          </p:cNvSpPr>
          <p:nvPr/>
        </p:nvSpPr>
        <p:spPr bwMode="auto">
          <a:xfrm>
            <a:off x="4327525" y="3086100"/>
            <a:ext cx="406400" cy="519113"/>
          </a:xfrm>
          <a:custGeom>
            <a:avLst/>
            <a:gdLst>
              <a:gd name="T0" fmla="*/ 2147483646 w 256"/>
              <a:gd name="T1" fmla="*/ 2147483646 h 408"/>
              <a:gd name="T2" fmla="*/ 2147483646 w 256"/>
              <a:gd name="T3" fmla="*/ 2147483646 h 408"/>
              <a:gd name="T4" fmla="*/ 2147483646 w 256"/>
              <a:gd name="T5" fmla="*/ 0 h 4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6" h="408">
                <a:moveTo>
                  <a:pt x="16" y="408"/>
                </a:moveTo>
                <a:cubicBezTo>
                  <a:pt x="19" y="352"/>
                  <a:pt x="0" y="140"/>
                  <a:pt x="40" y="72"/>
                </a:cubicBezTo>
                <a:cubicBezTo>
                  <a:pt x="80" y="4"/>
                  <a:pt x="220" y="9"/>
                  <a:pt x="256" y="0"/>
                </a:cubicBezTo>
              </a:path>
            </a:pathLst>
          </a:custGeom>
          <a:noFill/>
          <a:ln w="254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1" name="Text Box 995"/>
          <p:cNvSpPr txBox="1">
            <a:spLocks noChangeArrowheads="1"/>
          </p:cNvSpPr>
          <p:nvPr/>
        </p:nvSpPr>
        <p:spPr bwMode="auto">
          <a:xfrm>
            <a:off x="4933950" y="2551113"/>
            <a:ext cx="1282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IgE-armed cells </a:t>
            </a:r>
          </a:p>
        </p:txBody>
      </p:sp>
      <p:grpSp>
        <p:nvGrpSpPr>
          <p:cNvPr id="14382" name="Group 996"/>
          <p:cNvGrpSpPr>
            <a:grpSpLocks/>
          </p:cNvGrpSpPr>
          <p:nvPr/>
        </p:nvGrpSpPr>
        <p:grpSpPr bwMode="auto">
          <a:xfrm>
            <a:off x="5640388" y="893763"/>
            <a:ext cx="3090862" cy="1171575"/>
            <a:chOff x="91" y="647"/>
            <a:chExt cx="1947" cy="738"/>
          </a:xfrm>
        </p:grpSpPr>
        <p:grpSp>
          <p:nvGrpSpPr>
            <p:cNvPr id="14507" name="Group 271"/>
            <p:cNvGrpSpPr>
              <a:grpSpLocks/>
            </p:cNvGrpSpPr>
            <p:nvPr/>
          </p:nvGrpSpPr>
          <p:grpSpPr bwMode="auto">
            <a:xfrm>
              <a:off x="101" y="647"/>
              <a:ext cx="1682" cy="191"/>
              <a:chOff x="896094" y="360991"/>
              <a:chExt cx="2669434" cy="301839"/>
            </a:xfrm>
          </p:grpSpPr>
          <p:sp>
            <p:nvSpPr>
              <p:cNvPr id="32" name="Freeform 31"/>
              <p:cNvSpPr/>
              <p:nvPr/>
            </p:nvSpPr>
            <p:spPr>
              <a:xfrm>
                <a:off x="959388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Freeform 32"/>
              <p:cNvSpPr/>
              <p:nvPr/>
            </p:nvSpPr>
            <p:spPr>
              <a:xfrm flipH="1">
                <a:off x="1031341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4" name="Freeform 33"/>
              <p:cNvSpPr/>
              <p:nvPr/>
            </p:nvSpPr>
            <p:spPr>
              <a:xfrm flipH="1">
                <a:off x="1002918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5" name="Freeform 34"/>
              <p:cNvSpPr/>
              <p:nvPr/>
            </p:nvSpPr>
            <p:spPr>
              <a:xfrm flipH="1">
                <a:off x="949095" y="3811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6" name="Freeform 35"/>
              <p:cNvSpPr/>
              <p:nvPr/>
            </p:nvSpPr>
            <p:spPr>
              <a:xfrm>
                <a:off x="995195" y="3987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1044895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8" name="Freeform 37"/>
              <p:cNvSpPr/>
              <p:nvPr/>
            </p:nvSpPr>
            <p:spPr>
              <a:xfrm>
                <a:off x="937622" y="4035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9" name="Freeform 38"/>
              <p:cNvSpPr/>
              <p:nvPr/>
            </p:nvSpPr>
            <p:spPr>
              <a:xfrm>
                <a:off x="915503" y="4099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0" name="Freeform 39"/>
              <p:cNvSpPr/>
              <p:nvPr/>
            </p:nvSpPr>
            <p:spPr>
              <a:xfrm flipH="1">
                <a:off x="904095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1" name="Freeform 40"/>
              <p:cNvSpPr/>
              <p:nvPr/>
            </p:nvSpPr>
            <p:spPr>
              <a:xfrm flipH="1">
                <a:off x="1047948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2" name="Freeform 41"/>
              <p:cNvSpPr/>
              <p:nvPr/>
            </p:nvSpPr>
            <p:spPr>
              <a:xfrm flipH="1">
                <a:off x="922863" y="4004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972478" y="3829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4" name="Freeform 43"/>
              <p:cNvSpPr/>
              <p:nvPr/>
            </p:nvSpPr>
            <p:spPr>
              <a:xfrm>
                <a:off x="896094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964304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6" name="Freeform 45"/>
              <p:cNvSpPr/>
              <p:nvPr/>
            </p:nvSpPr>
            <p:spPr>
              <a:xfrm flipH="1">
                <a:off x="985163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1130449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8" name="Freeform 47"/>
              <p:cNvSpPr/>
              <p:nvPr/>
            </p:nvSpPr>
            <p:spPr>
              <a:xfrm flipH="1">
                <a:off x="1202402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49" name="Freeform 48"/>
              <p:cNvSpPr/>
              <p:nvPr/>
            </p:nvSpPr>
            <p:spPr>
              <a:xfrm flipH="1">
                <a:off x="1173979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0" name="Freeform 49"/>
              <p:cNvSpPr/>
              <p:nvPr/>
            </p:nvSpPr>
            <p:spPr>
              <a:xfrm flipH="1">
                <a:off x="1120156" y="3811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1166256" y="3987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2" name="Freeform 51"/>
              <p:cNvSpPr/>
              <p:nvPr/>
            </p:nvSpPr>
            <p:spPr>
              <a:xfrm>
                <a:off x="1215956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3" name="Freeform 52"/>
              <p:cNvSpPr/>
              <p:nvPr/>
            </p:nvSpPr>
            <p:spPr>
              <a:xfrm>
                <a:off x="1108683" y="4035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1086564" y="4099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5" name="Freeform 54"/>
              <p:cNvSpPr/>
              <p:nvPr/>
            </p:nvSpPr>
            <p:spPr>
              <a:xfrm flipH="1">
                <a:off x="1075156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6" name="Freeform 55"/>
              <p:cNvSpPr/>
              <p:nvPr/>
            </p:nvSpPr>
            <p:spPr>
              <a:xfrm flipH="1">
                <a:off x="1219009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7" name="Freeform 56"/>
              <p:cNvSpPr/>
              <p:nvPr/>
            </p:nvSpPr>
            <p:spPr>
              <a:xfrm flipH="1">
                <a:off x="1093924" y="4004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8" name="Freeform 57"/>
              <p:cNvSpPr/>
              <p:nvPr/>
            </p:nvSpPr>
            <p:spPr>
              <a:xfrm>
                <a:off x="1181639" y="3829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59" name="Freeform 58"/>
              <p:cNvSpPr/>
              <p:nvPr/>
            </p:nvSpPr>
            <p:spPr>
              <a:xfrm>
                <a:off x="1067155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0" name="Freeform 59"/>
              <p:cNvSpPr/>
              <p:nvPr/>
            </p:nvSpPr>
            <p:spPr>
              <a:xfrm flipH="1">
                <a:off x="1135365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1" name="Freeform 60"/>
              <p:cNvSpPr/>
              <p:nvPr/>
            </p:nvSpPr>
            <p:spPr>
              <a:xfrm flipH="1">
                <a:off x="1156224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2" name="Freeform 61"/>
              <p:cNvSpPr/>
              <p:nvPr/>
            </p:nvSpPr>
            <p:spPr>
              <a:xfrm>
                <a:off x="1286137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3" name="Freeform 62"/>
              <p:cNvSpPr/>
              <p:nvPr/>
            </p:nvSpPr>
            <p:spPr>
              <a:xfrm flipH="1">
                <a:off x="1358090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4" name="Freeform 63"/>
              <p:cNvSpPr/>
              <p:nvPr/>
            </p:nvSpPr>
            <p:spPr>
              <a:xfrm flipH="1">
                <a:off x="1329667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5" name="Freeform 64"/>
              <p:cNvSpPr/>
              <p:nvPr/>
            </p:nvSpPr>
            <p:spPr>
              <a:xfrm flipH="1">
                <a:off x="1275844" y="37423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6" name="Freeform 65"/>
              <p:cNvSpPr/>
              <p:nvPr/>
            </p:nvSpPr>
            <p:spPr>
              <a:xfrm>
                <a:off x="1321944" y="3918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7" name="Freeform 66"/>
              <p:cNvSpPr/>
              <p:nvPr/>
            </p:nvSpPr>
            <p:spPr>
              <a:xfrm>
                <a:off x="1371644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>
                <a:off x="1264371" y="39662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69" name="Freeform 68"/>
              <p:cNvSpPr/>
              <p:nvPr/>
            </p:nvSpPr>
            <p:spPr>
              <a:xfrm>
                <a:off x="1242252" y="4030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0" name="Freeform 69"/>
              <p:cNvSpPr/>
              <p:nvPr/>
            </p:nvSpPr>
            <p:spPr>
              <a:xfrm flipH="1">
                <a:off x="1230844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flipH="1">
                <a:off x="1374697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2" name="Freeform 71"/>
              <p:cNvSpPr/>
              <p:nvPr/>
            </p:nvSpPr>
            <p:spPr>
              <a:xfrm flipH="1">
                <a:off x="1249612" y="39349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1315102" y="3759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4" name="Freeform 73"/>
              <p:cNvSpPr/>
              <p:nvPr/>
            </p:nvSpPr>
            <p:spPr>
              <a:xfrm>
                <a:off x="1229193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5" name="Freeform 74"/>
              <p:cNvSpPr/>
              <p:nvPr/>
            </p:nvSpPr>
            <p:spPr>
              <a:xfrm flipH="1">
                <a:off x="1291053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6" name="Freeform 75"/>
              <p:cNvSpPr/>
              <p:nvPr/>
            </p:nvSpPr>
            <p:spPr>
              <a:xfrm flipH="1">
                <a:off x="1311912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7" name="Freeform 76"/>
              <p:cNvSpPr/>
              <p:nvPr/>
            </p:nvSpPr>
            <p:spPr>
              <a:xfrm>
                <a:off x="1457198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8" name="Freeform 77"/>
              <p:cNvSpPr/>
              <p:nvPr/>
            </p:nvSpPr>
            <p:spPr>
              <a:xfrm flipH="1">
                <a:off x="1529151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79" name="Freeform 78"/>
              <p:cNvSpPr/>
              <p:nvPr/>
            </p:nvSpPr>
            <p:spPr>
              <a:xfrm flipH="1">
                <a:off x="1500728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0" name="Freeform 79"/>
              <p:cNvSpPr/>
              <p:nvPr/>
            </p:nvSpPr>
            <p:spPr>
              <a:xfrm flipH="1">
                <a:off x="1446905" y="37423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1493005" y="3918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1542705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3" name="Freeform 82"/>
              <p:cNvSpPr/>
              <p:nvPr/>
            </p:nvSpPr>
            <p:spPr>
              <a:xfrm>
                <a:off x="1435432" y="39662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4" name="Freeform 83"/>
              <p:cNvSpPr/>
              <p:nvPr/>
            </p:nvSpPr>
            <p:spPr>
              <a:xfrm>
                <a:off x="1413313" y="4030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5" name="Freeform 84"/>
              <p:cNvSpPr/>
              <p:nvPr/>
            </p:nvSpPr>
            <p:spPr>
              <a:xfrm flipH="1">
                <a:off x="1401905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6" name="Freeform 85"/>
              <p:cNvSpPr/>
              <p:nvPr/>
            </p:nvSpPr>
            <p:spPr>
              <a:xfrm flipH="1">
                <a:off x="1545758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7" name="Freeform 86"/>
              <p:cNvSpPr/>
              <p:nvPr/>
            </p:nvSpPr>
            <p:spPr>
              <a:xfrm flipH="1">
                <a:off x="1420673" y="39349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8" name="Freeform 87"/>
              <p:cNvSpPr/>
              <p:nvPr/>
            </p:nvSpPr>
            <p:spPr>
              <a:xfrm>
                <a:off x="1486163" y="3759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89" name="Freeform 88"/>
              <p:cNvSpPr/>
              <p:nvPr/>
            </p:nvSpPr>
            <p:spPr>
              <a:xfrm>
                <a:off x="1393904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0" name="Freeform 89"/>
              <p:cNvSpPr/>
              <p:nvPr/>
            </p:nvSpPr>
            <p:spPr>
              <a:xfrm flipH="1">
                <a:off x="1452589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flipH="1">
                <a:off x="1489323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" name="Freeform 91"/>
              <p:cNvSpPr/>
              <p:nvPr/>
            </p:nvSpPr>
            <p:spPr>
              <a:xfrm>
                <a:off x="1624565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3" name="Freeform 92"/>
              <p:cNvSpPr/>
              <p:nvPr/>
            </p:nvSpPr>
            <p:spPr>
              <a:xfrm flipH="1">
                <a:off x="1696518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4" name="Freeform 93"/>
              <p:cNvSpPr/>
              <p:nvPr/>
            </p:nvSpPr>
            <p:spPr>
              <a:xfrm flipH="1">
                <a:off x="1668095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5" name="Freeform 94"/>
              <p:cNvSpPr/>
              <p:nvPr/>
            </p:nvSpPr>
            <p:spPr>
              <a:xfrm flipH="1">
                <a:off x="1614272" y="3747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6" name="Freeform 95"/>
              <p:cNvSpPr/>
              <p:nvPr/>
            </p:nvSpPr>
            <p:spPr>
              <a:xfrm>
                <a:off x="1660372" y="3924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7" name="Freeform 96"/>
              <p:cNvSpPr/>
              <p:nvPr/>
            </p:nvSpPr>
            <p:spPr>
              <a:xfrm>
                <a:off x="1710072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8" name="Freeform 97"/>
              <p:cNvSpPr/>
              <p:nvPr/>
            </p:nvSpPr>
            <p:spPr>
              <a:xfrm>
                <a:off x="1602799" y="3971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9" name="Freeform 98"/>
              <p:cNvSpPr/>
              <p:nvPr/>
            </p:nvSpPr>
            <p:spPr>
              <a:xfrm>
                <a:off x="1580680" y="4035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0" name="Freeform 99"/>
              <p:cNvSpPr/>
              <p:nvPr/>
            </p:nvSpPr>
            <p:spPr>
              <a:xfrm flipH="1">
                <a:off x="1569272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1" name="Freeform 100"/>
              <p:cNvSpPr/>
              <p:nvPr/>
            </p:nvSpPr>
            <p:spPr>
              <a:xfrm flipH="1">
                <a:off x="1713125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2" name="Freeform 101"/>
              <p:cNvSpPr/>
              <p:nvPr/>
            </p:nvSpPr>
            <p:spPr>
              <a:xfrm flipH="1">
                <a:off x="1588040" y="3940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3" name="Freeform 102"/>
              <p:cNvSpPr/>
              <p:nvPr/>
            </p:nvSpPr>
            <p:spPr>
              <a:xfrm>
                <a:off x="1637655" y="3765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4" name="Freeform 103"/>
              <p:cNvSpPr/>
              <p:nvPr/>
            </p:nvSpPr>
            <p:spPr>
              <a:xfrm>
                <a:off x="1561271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5" name="Freeform 104"/>
              <p:cNvSpPr/>
              <p:nvPr/>
            </p:nvSpPr>
            <p:spPr>
              <a:xfrm flipH="1">
                <a:off x="1629481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6" name="Freeform 105"/>
              <p:cNvSpPr/>
              <p:nvPr/>
            </p:nvSpPr>
            <p:spPr>
              <a:xfrm flipH="1">
                <a:off x="1650340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7" name="Freeform 106"/>
              <p:cNvSpPr/>
              <p:nvPr/>
            </p:nvSpPr>
            <p:spPr>
              <a:xfrm>
                <a:off x="1795626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8" name="Freeform 107"/>
              <p:cNvSpPr/>
              <p:nvPr/>
            </p:nvSpPr>
            <p:spPr>
              <a:xfrm flipH="1">
                <a:off x="1867579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flipH="1">
                <a:off x="1839156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0" name="Freeform 109"/>
              <p:cNvSpPr/>
              <p:nvPr/>
            </p:nvSpPr>
            <p:spPr>
              <a:xfrm flipH="1">
                <a:off x="1785333" y="3747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1" name="Freeform 110"/>
              <p:cNvSpPr/>
              <p:nvPr/>
            </p:nvSpPr>
            <p:spPr>
              <a:xfrm>
                <a:off x="1831433" y="3924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2" name="Freeform 111"/>
              <p:cNvSpPr/>
              <p:nvPr/>
            </p:nvSpPr>
            <p:spPr>
              <a:xfrm>
                <a:off x="1881133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3" name="Freeform 112"/>
              <p:cNvSpPr/>
              <p:nvPr/>
            </p:nvSpPr>
            <p:spPr>
              <a:xfrm>
                <a:off x="1773860" y="3971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4" name="Freeform 113"/>
              <p:cNvSpPr/>
              <p:nvPr/>
            </p:nvSpPr>
            <p:spPr>
              <a:xfrm>
                <a:off x="1751741" y="4035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flipH="1">
                <a:off x="1740333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6" name="Freeform 115"/>
              <p:cNvSpPr/>
              <p:nvPr/>
            </p:nvSpPr>
            <p:spPr>
              <a:xfrm flipH="1">
                <a:off x="1884186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7" name="Freeform 116"/>
              <p:cNvSpPr/>
              <p:nvPr/>
            </p:nvSpPr>
            <p:spPr>
              <a:xfrm flipH="1">
                <a:off x="1759101" y="3940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1846816" y="3765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19" name="Freeform 118"/>
              <p:cNvSpPr/>
              <p:nvPr/>
            </p:nvSpPr>
            <p:spPr>
              <a:xfrm>
                <a:off x="1732332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0" name="Freeform 119"/>
              <p:cNvSpPr/>
              <p:nvPr/>
            </p:nvSpPr>
            <p:spPr>
              <a:xfrm flipH="1">
                <a:off x="1800542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1" name="Freeform 120"/>
              <p:cNvSpPr/>
              <p:nvPr/>
            </p:nvSpPr>
            <p:spPr>
              <a:xfrm flipH="1">
                <a:off x="1821401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2" name="Freeform 121"/>
              <p:cNvSpPr/>
              <p:nvPr/>
            </p:nvSpPr>
            <p:spPr>
              <a:xfrm>
                <a:off x="1951314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3" name="Freeform 122"/>
              <p:cNvSpPr/>
              <p:nvPr/>
            </p:nvSpPr>
            <p:spPr>
              <a:xfrm flipH="1">
                <a:off x="2023267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4" name="Freeform 123"/>
              <p:cNvSpPr/>
              <p:nvPr/>
            </p:nvSpPr>
            <p:spPr>
              <a:xfrm flipH="1">
                <a:off x="1994844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5" name="Freeform 124"/>
              <p:cNvSpPr/>
              <p:nvPr/>
            </p:nvSpPr>
            <p:spPr>
              <a:xfrm flipH="1">
                <a:off x="1941021" y="36785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6" name="Freeform 125"/>
              <p:cNvSpPr/>
              <p:nvPr/>
            </p:nvSpPr>
            <p:spPr>
              <a:xfrm>
                <a:off x="1987121" y="38547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2036821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8" name="Freeform 127"/>
              <p:cNvSpPr/>
              <p:nvPr/>
            </p:nvSpPr>
            <p:spPr>
              <a:xfrm>
                <a:off x="1929548" y="3902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29" name="Freeform 128"/>
              <p:cNvSpPr/>
              <p:nvPr/>
            </p:nvSpPr>
            <p:spPr>
              <a:xfrm>
                <a:off x="1907429" y="3966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0" name="Freeform 129"/>
              <p:cNvSpPr/>
              <p:nvPr/>
            </p:nvSpPr>
            <p:spPr>
              <a:xfrm flipH="1">
                <a:off x="1896021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1" name="Freeform 130"/>
              <p:cNvSpPr/>
              <p:nvPr/>
            </p:nvSpPr>
            <p:spPr>
              <a:xfrm flipH="1">
                <a:off x="2039874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flipH="1">
                <a:off x="1914789" y="3871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3" name="Freeform 132"/>
              <p:cNvSpPr/>
              <p:nvPr/>
            </p:nvSpPr>
            <p:spPr>
              <a:xfrm>
                <a:off x="1980279" y="36960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4" name="Freeform 133"/>
              <p:cNvSpPr/>
              <p:nvPr/>
            </p:nvSpPr>
            <p:spPr>
              <a:xfrm>
                <a:off x="1894370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5" name="Freeform 134"/>
              <p:cNvSpPr/>
              <p:nvPr/>
            </p:nvSpPr>
            <p:spPr>
              <a:xfrm flipH="1">
                <a:off x="1956230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6" name="Freeform 135"/>
              <p:cNvSpPr/>
              <p:nvPr/>
            </p:nvSpPr>
            <p:spPr>
              <a:xfrm flipH="1">
                <a:off x="1977089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7" name="Freeform 136"/>
              <p:cNvSpPr/>
              <p:nvPr/>
            </p:nvSpPr>
            <p:spPr>
              <a:xfrm>
                <a:off x="2122375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8" name="Freeform 137"/>
              <p:cNvSpPr/>
              <p:nvPr/>
            </p:nvSpPr>
            <p:spPr>
              <a:xfrm flipH="1">
                <a:off x="2194328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39" name="Freeform 138"/>
              <p:cNvSpPr/>
              <p:nvPr/>
            </p:nvSpPr>
            <p:spPr>
              <a:xfrm flipH="1">
                <a:off x="2165905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flipH="1">
                <a:off x="2112082" y="36785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1" name="Freeform 140"/>
              <p:cNvSpPr/>
              <p:nvPr/>
            </p:nvSpPr>
            <p:spPr>
              <a:xfrm>
                <a:off x="2158182" y="38547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2" name="Freeform 141"/>
              <p:cNvSpPr/>
              <p:nvPr/>
            </p:nvSpPr>
            <p:spPr>
              <a:xfrm>
                <a:off x="2207882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3" name="Freeform 142"/>
              <p:cNvSpPr/>
              <p:nvPr/>
            </p:nvSpPr>
            <p:spPr>
              <a:xfrm>
                <a:off x="2100609" y="3902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4" name="Freeform 143"/>
              <p:cNvSpPr/>
              <p:nvPr/>
            </p:nvSpPr>
            <p:spPr>
              <a:xfrm>
                <a:off x="2078490" y="3966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flipH="1">
                <a:off x="2067082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6" name="Freeform 145"/>
              <p:cNvSpPr/>
              <p:nvPr/>
            </p:nvSpPr>
            <p:spPr>
              <a:xfrm flipH="1">
                <a:off x="2210935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7" name="Freeform 146"/>
              <p:cNvSpPr/>
              <p:nvPr/>
            </p:nvSpPr>
            <p:spPr>
              <a:xfrm flipH="1">
                <a:off x="2085850" y="3871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2151340" y="36960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49" name="Freeform 148"/>
              <p:cNvSpPr/>
              <p:nvPr/>
            </p:nvSpPr>
            <p:spPr>
              <a:xfrm>
                <a:off x="2059081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0" name="Freeform 149"/>
              <p:cNvSpPr/>
              <p:nvPr/>
            </p:nvSpPr>
            <p:spPr>
              <a:xfrm flipH="1">
                <a:off x="2117766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1" name="Freeform 150"/>
              <p:cNvSpPr/>
              <p:nvPr/>
            </p:nvSpPr>
            <p:spPr>
              <a:xfrm flipH="1">
                <a:off x="2154500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2297470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3" name="Freeform 152"/>
              <p:cNvSpPr/>
              <p:nvPr/>
            </p:nvSpPr>
            <p:spPr>
              <a:xfrm flipH="1">
                <a:off x="2369423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4" name="Freeform 153"/>
              <p:cNvSpPr/>
              <p:nvPr/>
            </p:nvSpPr>
            <p:spPr>
              <a:xfrm flipH="1">
                <a:off x="2341000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5" name="Freeform 154"/>
              <p:cNvSpPr/>
              <p:nvPr/>
            </p:nvSpPr>
            <p:spPr>
              <a:xfrm flipH="1">
                <a:off x="2287177" y="37430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2333277" y="39192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7" name="Freeform 156"/>
              <p:cNvSpPr/>
              <p:nvPr/>
            </p:nvSpPr>
            <p:spPr>
              <a:xfrm>
                <a:off x="2382977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>
                <a:off x="2275704" y="39669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59" name="Freeform 158"/>
              <p:cNvSpPr/>
              <p:nvPr/>
            </p:nvSpPr>
            <p:spPr>
              <a:xfrm>
                <a:off x="2253585" y="4030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0" name="Freeform 159"/>
              <p:cNvSpPr/>
              <p:nvPr/>
            </p:nvSpPr>
            <p:spPr>
              <a:xfrm flipH="1">
                <a:off x="2242177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1" name="Freeform 160"/>
              <p:cNvSpPr/>
              <p:nvPr/>
            </p:nvSpPr>
            <p:spPr>
              <a:xfrm flipH="1">
                <a:off x="2386030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2" name="Freeform 161"/>
              <p:cNvSpPr/>
              <p:nvPr/>
            </p:nvSpPr>
            <p:spPr>
              <a:xfrm flipH="1">
                <a:off x="2260945" y="39356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3" name="Freeform 162"/>
              <p:cNvSpPr/>
              <p:nvPr/>
            </p:nvSpPr>
            <p:spPr>
              <a:xfrm>
                <a:off x="2310560" y="3760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4" name="Freeform 163"/>
              <p:cNvSpPr/>
              <p:nvPr/>
            </p:nvSpPr>
            <p:spPr>
              <a:xfrm>
                <a:off x="2234176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5" name="Freeform 164"/>
              <p:cNvSpPr/>
              <p:nvPr/>
            </p:nvSpPr>
            <p:spPr>
              <a:xfrm flipH="1">
                <a:off x="2302386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6" name="Freeform 165"/>
              <p:cNvSpPr/>
              <p:nvPr/>
            </p:nvSpPr>
            <p:spPr>
              <a:xfrm flipH="1">
                <a:off x="2323245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2468531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8" name="Freeform 167"/>
              <p:cNvSpPr/>
              <p:nvPr/>
            </p:nvSpPr>
            <p:spPr>
              <a:xfrm flipH="1">
                <a:off x="2540484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69" name="Freeform 168"/>
              <p:cNvSpPr/>
              <p:nvPr/>
            </p:nvSpPr>
            <p:spPr>
              <a:xfrm flipH="1">
                <a:off x="2512061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0" name="Freeform 169"/>
              <p:cNvSpPr/>
              <p:nvPr/>
            </p:nvSpPr>
            <p:spPr>
              <a:xfrm flipH="1">
                <a:off x="2458238" y="37430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1" name="Freeform 170"/>
              <p:cNvSpPr/>
              <p:nvPr/>
            </p:nvSpPr>
            <p:spPr>
              <a:xfrm>
                <a:off x="2504338" y="39192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2" name="Freeform 171"/>
              <p:cNvSpPr/>
              <p:nvPr/>
            </p:nvSpPr>
            <p:spPr>
              <a:xfrm>
                <a:off x="2554038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3" name="Freeform 172"/>
              <p:cNvSpPr/>
              <p:nvPr/>
            </p:nvSpPr>
            <p:spPr>
              <a:xfrm>
                <a:off x="2446765" y="39669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4" name="Freeform 173"/>
              <p:cNvSpPr/>
              <p:nvPr/>
            </p:nvSpPr>
            <p:spPr>
              <a:xfrm>
                <a:off x="2424646" y="4030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5" name="Freeform 174"/>
              <p:cNvSpPr/>
              <p:nvPr/>
            </p:nvSpPr>
            <p:spPr>
              <a:xfrm flipH="1">
                <a:off x="2413238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6" name="Freeform 175"/>
              <p:cNvSpPr/>
              <p:nvPr/>
            </p:nvSpPr>
            <p:spPr>
              <a:xfrm flipH="1">
                <a:off x="2557091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7" name="Freeform 176"/>
              <p:cNvSpPr/>
              <p:nvPr/>
            </p:nvSpPr>
            <p:spPr>
              <a:xfrm flipH="1">
                <a:off x="2432006" y="39356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8" name="Freeform 177"/>
              <p:cNvSpPr/>
              <p:nvPr/>
            </p:nvSpPr>
            <p:spPr>
              <a:xfrm>
                <a:off x="2519721" y="3760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79" name="Freeform 178"/>
              <p:cNvSpPr/>
              <p:nvPr/>
            </p:nvSpPr>
            <p:spPr>
              <a:xfrm>
                <a:off x="2405237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0" name="Freeform 179"/>
              <p:cNvSpPr/>
              <p:nvPr/>
            </p:nvSpPr>
            <p:spPr>
              <a:xfrm flipH="1">
                <a:off x="2473447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1" name="Freeform 180"/>
              <p:cNvSpPr/>
              <p:nvPr/>
            </p:nvSpPr>
            <p:spPr>
              <a:xfrm flipH="1">
                <a:off x="2494306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2" name="Freeform 181"/>
              <p:cNvSpPr/>
              <p:nvPr/>
            </p:nvSpPr>
            <p:spPr>
              <a:xfrm>
                <a:off x="2624219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3" name="Freeform 182"/>
              <p:cNvSpPr/>
              <p:nvPr/>
            </p:nvSpPr>
            <p:spPr>
              <a:xfrm flipH="1">
                <a:off x="2696172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4" name="Freeform 183"/>
              <p:cNvSpPr/>
              <p:nvPr/>
            </p:nvSpPr>
            <p:spPr>
              <a:xfrm flipH="1">
                <a:off x="2667749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5" name="Freeform 184"/>
              <p:cNvSpPr/>
              <p:nvPr/>
            </p:nvSpPr>
            <p:spPr>
              <a:xfrm flipH="1">
                <a:off x="2613926" y="3673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6" name="Freeform 185"/>
              <p:cNvSpPr/>
              <p:nvPr/>
            </p:nvSpPr>
            <p:spPr>
              <a:xfrm>
                <a:off x="2660026" y="3849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7" name="Freeform 186"/>
              <p:cNvSpPr/>
              <p:nvPr/>
            </p:nvSpPr>
            <p:spPr>
              <a:xfrm>
                <a:off x="2709726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8" name="Freeform 187"/>
              <p:cNvSpPr/>
              <p:nvPr/>
            </p:nvSpPr>
            <p:spPr>
              <a:xfrm>
                <a:off x="2602453" y="3897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89" name="Freeform 188"/>
              <p:cNvSpPr/>
              <p:nvPr/>
            </p:nvSpPr>
            <p:spPr>
              <a:xfrm>
                <a:off x="2580334" y="3961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0" name="Freeform 189"/>
              <p:cNvSpPr/>
              <p:nvPr/>
            </p:nvSpPr>
            <p:spPr>
              <a:xfrm flipH="1">
                <a:off x="2568926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1" name="Freeform 190"/>
              <p:cNvSpPr/>
              <p:nvPr/>
            </p:nvSpPr>
            <p:spPr>
              <a:xfrm flipH="1">
                <a:off x="2712779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2" name="Freeform 191"/>
              <p:cNvSpPr/>
              <p:nvPr/>
            </p:nvSpPr>
            <p:spPr>
              <a:xfrm flipH="1">
                <a:off x="2587694" y="3866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3" name="Freeform 192"/>
              <p:cNvSpPr/>
              <p:nvPr/>
            </p:nvSpPr>
            <p:spPr>
              <a:xfrm>
                <a:off x="2653184" y="369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4" name="Freeform 193"/>
              <p:cNvSpPr/>
              <p:nvPr/>
            </p:nvSpPr>
            <p:spPr>
              <a:xfrm>
                <a:off x="2567275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5" name="Freeform 194"/>
              <p:cNvSpPr/>
              <p:nvPr/>
            </p:nvSpPr>
            <p:spPr>
              <a:xfrm flipH="1">
                <a:off x="2629135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6" name="Freeform 195"/>
              <p:cNvSpPr/>
              <p:nvPr/>
            </p:nvSpPr>
            <p:spPr>
              <a:xfrm flipH="1">
                <a:off x="2649994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7" name="Freeform 196"/>
              <p:cNvSpPr/>
              <p:nvPr/>
            </p:nvSpPr>
            <p:spPr>
              <a:xfrm>
                <a:off x="2795280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8" name="Freeform 197"/>
              <p:cNvSpPr/>
              <p:nvPr/>
            </p:nvSpPr>
            <p:spPr>
              <a:xfrm flipH="1">
                <a:off x="2867233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99" name="Freeform 198"/>
              <p:cNvSpPr/>
              <p:nvPr/>
            </p:nvSpPr>
            <p:spPr>
              <a:xfrm flipH="1">
                <a:off x="2838810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0" name="Freeform 199"/>
              <p:cNvSpPr/>
              <p:nvPr/>
            </p:nvSpPr>
            <p:spPr>
              <a:xfrm flipH="1">
                <a:off x="2784987" y="3673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1" name="Freeform 200"/>
              <p:cNvSpPr/>
              <p:nvPr/>
            </p:nvSpPr>
            <p:spPr>
              <a:xfrm>
                <a:off x="2831087" y="3849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2" name="Freeform 201"/>
              <p:cNvSpPr/>
              <p:nvPr/>
            </p:nvSpPr>
            <p:spPr>
              <a:xfrm>
                <a:off x="2880787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3" name="Freeform 202"/>
              <p:cNvSpPr/>
              <p:nvPr/>
            </p:nvSpPr>
            <p:spPr>
              <a:xfrm>
                <a:off x="2773514" y="3897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4" name="Freeform 203"/>
              <p:cNvSpPr/>
              <p:nvPr/>
            </p:nvSpPr>
            <p:spPr>
              <a:xfrm>
                <a:off x="2751395" y="3961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5" name="Freeform 204"/>
              <p:cNvSpPr/>
              <p:nvPr/>
            </p:nvSpPr>
            <p:spPr>
              <a:xfrm flipH="1">
                <a:off x="2739987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6" name="Freeform 205"/>
              <p:cNvSpPr/>
              <p:nvPr/>
            </p:nvSpPr>
            <p:spPr>
              <a:xfrm flipH="1">
                <a:off x="2883840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7" name="Freeform 206"/>
              <p:cNvSpPr/>
              <p:nvPr/>
            </p:nvSpPr>
            <p:spPr>
              <a:xfrm flipH="1">
                <a:off x="2758755" y="3866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8" name="Freeform 207"/>
              <p:cNvSpPr/>
              <p:nvPr/>
            </p:nvSpPr>
            <p:spPr>
              <a:xfrm>
                <a:off x="2824245" y="369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09" name="Freeform 208"/>
              <p:cNvSpPr/>
              <p:nvPr/>
            </p:nvSpPr>
            <p:spPr>
              <a:xfrm>
                <a:off x="2731986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0" name="Freeform 209"/>
              <p:cNvSpPr/>
              <p:nvPr/>
            </p:nvSpPr>
            <p:spPr>
              <a:xfrm flipH="1">
                <a:off x="2790671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1" name="Freeform 210"/>
              <p:cNvSpPr/>
              <p:nvPr/>
            </p:nvSpPr>
            <p:spPr>
              <a:xfrm flipH="1">
                <a:off x="2827405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2" name="Freeform 211"/>
              <p:cNvSpPr/>
              <p:nvPr/>
            </p:nvSpPr>
            <p:spPr>
              <a:xfrm>
                <a:off x="2962647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3" name="Freeform 212"/>
              <p:cNvSpPr/>
              <p:nvPr/>
            </p:nvSpPr>
            <p:spPr>
              <a:xfrm flipH="1">
                <a:off x="3034600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4" name="Freeform 213"/>
              <p:cNvSpPr/>
              <p:nvPr/>
            </p:nvSpPr>
            <p:spPr>
              <a:xfrm flipH="1">
                <a:off x="3006177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5" name="Freeform 214"/>
              <p:cNvSpPr/>
              <p:nvPr/>
            </p:nvSpPr>
            <p:spPr>
              <a:xfrm flipH="1">
                <a:off x="2952354" y="36792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6" name="Freeform 215"/>
              <p:cNvSpPr/>
              <p:nvPr/>
            </p:nvSpPr>
            <p:spPr>
              <a:xfrm>
                <a:off x="2998454" y="3855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7" name="Freeform 216"/>
              <p:cNvSpPr/>
              <p:nvPr/>
            </p:nvSpPr>
            <p:spPr>
              <a:xfrm>
                <a:off x="3048154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8" name="Freeform 217"/>
              <p:cNvSpPr/>
              <p:nvPr/>
            </p:nvSpPr>
            <p:spPr>
              <a:xfrm>
                <a:off x="2940881" y="39031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19" name="Freeform 218"/>
              <p:cNvSpPr/>
              <p:nvPr/>
            </p:nvSpPr>
            <p:spPr>
              <a:xfrm>
                <a:off x="2918762" y="3967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0" name="Freeform 219"/>
              <p:cNvSpPr/>
              <p:nvPr/>
            </p:nvSpPr>
            <p:spPr>
              <a:xfrm flipH="1">
                <a:off x="2907354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1" name="Freeform 220"/>
              <p:cNvSpPr/>
              <p:nvPr/>
            </p:nvSpPr>
            <p:spPr>
              <a:xfrm flipH="1">
                <a:off x="3051207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2" name="Freeform 221"/>
              <p:cNvSpPr/>
              <p:nvPr/>
            </p:nvSpPr>
            <p:spPr>
              <a:xfrm flipH="1">
                <a:off x="2926122" y="3871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3" name="Freeform 222"/>
              <p:cNvSpPr/>
              <p:nvPr/>
            </p:nvSpPr>
            <p:spPr>
              <a:xfrm>
                <a:off x="2975737" y="36967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4" name="Freeform 223"/>
              <p:cNvSpPr/>
              <p:nvPr/>
            </p:nvSpPr>
            <p:spPr>
              <a:xfrm>
                <a:off x="2899353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5" name="Freeform 224"/>
              <p:cNvSpPr/>
              <p:nvPr/>
            </p:nvSpPr>
            <p:spPr>
              <a:xfrm flipH="1">
                <a:off x="2967563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6" name="Freeform 225"/>
              <p:cNvSpPr/>
              <p:nvPr/>
            </p:nvSpPr>
            <p:spPr>
              <a:xfrm flipH="1">
                <a:off x="2988422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7" name="Freeform 226"/>
              <p:cNvSpPr/>
              <p:nvPr/>
            </p:nvSpPr>
            <p:spPr>
              <a:xfrm>
                <a:off x="3133708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8" name="Freeform 227"/>
              <p:cNvSpPr/>
              <p:nvPr/>
            </p:nvSpPr>
            <p:spPr>
              <a:xfrm flipH="1">
                <a:off x="3205661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29" name="Freeform 228"/>
              <p:cNvSpPr/>
              <p:nvPr/>
            </p:nvSpPr>
            <p:spPr>
              <a:xfrm flipH="1">
                <a:off x="3177238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0" name="Freeform 229"/>
              <p:cNvSpPr/>
              <p:nvPr/>
            </p:nvSpPr>
            <p:spPr>
              <a:xfrm flipH="1">
                <a:off x="3123415" y="36792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1" name="Freeform 230"/>
              <p:cNvSpPr/>
              <p:nvPr/>
            </p:nvSpPr>
            <p:spPr>
              <a:xfrm>
                <a:off x="3169515" y="3855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2" name="Freeform 231"/>
              <p:cNvSpPr/>
              <p:nvPr/>
            </p:nvSpPr>
            <p:spPr>
              <a:xfrm>
                <a:off x="3219215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3" name="Freeform 232"/>
              <p:cNvSpPr/>
              <p:nvPr/>
            </p:nvSpPr>
            <p:spPr>
              <a:xfrm>
                <a:off x="3111942" y="39031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4" name="Freeform 233"/>
              <p:cNvSpPr/>
              <p:nvPr/>
            </p:nvSpPr>
            <p:spPr>
              <a:xfrm>
                <a:off x="3089823" y="3967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5" name="Freeform 234"/>
              <p:cNvSpPr/>
              <p:nvPr/>
            </p:nvSpPr>
            <p:spPr>
              <a:xfrm flipH="1">
                <a:off x="3078415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6" name="Freeform 235"/>
              <p:cNvSpPr/>
              <p:nvPr/>
            </p:nvSpPr>
            <p:spPr>
              <a:xfrm flipH="1">
                <a:off x="3222268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7" name="Freeform 236"/>
              <p:cNvSpPr/>
              <p:nvPr/>
            </p:nvSpPr>
            <p:spPr>
              <a:xfrm flipH="1">
                <a:off x="3097183" y="3871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8" name="Freeform 237"/>
              <p:cNvSpPr/>
              <p:nvPr/>
            </p:nvSpPr>
            <p:spPr>
              <a:xfrm>
                <a:off x="3184898" y="36967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39" name="Freeform 238"/>
              <p:cNvSpPr/>
              <p:nvPr/>
            </p:nvSpPr>
            <p:spPr>
              <a:xfrm>
                <a:off x="3070414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0" name="Freeform 239"/>
              <p:cNvSpPr/>
              <p:nvPr/>
            </p:nvSpPr>
            <p:spPr>
              <a:xfrm flipH="1">
                <a:off x="3138624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1" name="Freeform 240"/>
              <p:cNvSpPr/>
              <p:nvPr/>
            </p:nvSpPr>
            <p:spPr>
              <a:xfrm flipH="1">
                <a:off x="3159483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2" name="Freeform 241"/>
              <p:cNvSpPr/>
              <p:nvPr/>
            </p:nvSpPr>
            <p:spPr>
              <a:xfrm>
                <a:off x="3289396" y="3852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3" name="Freeform 242"/>
              <p:cNvSpPr/>
              <p:nvPr/>
            </p:nvSpPr>
            <p:spPr>
              <a:xfrm flipH="1">
                <a:off x="3361349" y="4192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4" name="Freeform 243"/>
              <p:cNvSpPr/>
              <p:nvPr/>
            </p:nvSpPr>
            <p:spPr>
              <a:xfrm flipH="1">
                <a:off x="3332926" y="3811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5" name="Freeform 244"/>
              <p:cNvSpPr/>
              <p:nvPr/>
            </p:nvSpPr>
            <p:spPr>
              <a:xfrm flipH="1">
                <a:off x="3279103" y="3609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6" name="Freeform 245"/>
              <p:cNvSpPr/>
              <p:nvPr/>
            </p:nvSpPr>
            <p:spPr>
              <a:xfrm>
                <a:off x="3325203" y="3786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7" name="Freeform 246"/>
              <p:cNvSpPr/>
              <p:nvPr/>
            </p:nvSpPr>
            <p:spPr>
              <a:xfrm>
                <a:off x="3352678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8" name="Freeform 247"/>
              <p:cNvSpPr/>
              <p:nvPr/>
            </p:nvSpPr>
            <p:spPr>
              <a:xfrm>
                <a:off x="3267630" y="3833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49" name="Freeform 248"/>
              <p:cNvSpPr/>
              <p:nvPr/>
            </p:nvSpPr>
            <p:spPr>
              <a:xfrm>
                <a:off x="3245511" y="3897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0" name="Freeform 249"/>
              <p:cNvSpPr/>
              <p:nvPr/>
            </p:nvSpPr>
            <p:spPr>
              <a:xfrm flipH="1">
                <a:off x="3234103" y="3770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1" name="Freeform 250"/>
              <p:cNvSpPr/>
              <p:nvPr/>
            </p:nvSpPr>
            <p:spPr>
              <a:xfrm flipH="1">
                <a:off x="3355731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2" name="Freeform 251"/>
              <p:cNvSpPr/>
              <p:nvPr/>
            </p:nvSpPr>
            <p:spPr>
              <a:xfrm flipH="1">
                <a:off x="3252871" y="3802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3" name="Freeform 252"/>
              <p:cNvSpPr/>
              <p:nvPr/>
            </p:nvSpPr>
            <p:spPr>
              <a:xfrm>
                <a:off x="3318361" y="3627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4" name="Freeform 253"/>
              <p:cNvSpPr/>
              <p:nvPr/>
            </p:nvSpPr>
            <p:spPr>
              <a:xfrm>
                <a:off x="3232452" y="3852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5" name="Freeform 254"/>
              <p:cNvSpPr/>
              <p:nvPr/>
            </p:nvSpPr>
            <p:spPr>
              <a:xfrm flipH="1">
                <a:off x="3294312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6" name="Freeform 255"/>
              <p:cNvSpPr/>
              <p:nvPr/>
            </p:nvSpPr>
            <p:spPr>
              <a:xfrm flipH="1">
                <a:off x="3315171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7" name="Freeform 256"/>
              <p:cNvSpPr/>
              <p:nvPr/>
            </p:nvSpPr>
            <p:spPr>
              <a:xfrm>
                <a:off x="3438232" y="4233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8" name="Freeform 257"/>
              <p:cNvSpPr/>
              <p:nvPr/>
            </p:nvSpPr>
            <p:spPr>
              <a:xfrm flipH="1">
                <a:off x="3510185" y="4192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59" name="Freeform 258"/>
              <p:cNvSpPr/>
              <p:nvPr/>
            </p:nvSpPr>
            <p:spPr>
              <a:xfrm flipH="1">
                <a:off x="3481762" y="4192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0" name="Freeform 259"/>
              <p:cNvSpPr/>
              <p:nvPr/>
            </p:nvSpPr>
            <p:spPr>
              <a:xfrm flipH="1">
                <a:off x="3427939" y="3990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1" name="Freeform 260"/>
              <p:cNvSpPr/>
              <p:nvPr/>
            </p:nvSpPr>
            <p:spPr>
              <a:xfrm>
                <a:off x="3474039" y="4167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2" name="Freeform 261"/>
              <p:cNvSpPr/>
              <p:nvPr/>
            </p:nvSpPr>
            <p:spPr>
              <a:xfrm>
                <a:off x="3523739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3" name="Freeform 262"/>
              <p:cNvSpPr/>
              <p:nvPr/>
            </p:nvSpPr>
            <p:spPr>
              <a:xfrm>
                <a:off x="3416466" y="4214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4" name="Freeform 263"/>
              <p:cNvSpPr/>
              <p:nvPr/>
            </p:nvSpPr>
            <p:spPr>
              <a:xfrm>
                <a:off x="3394347" y="427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5" name="Freeform 264"/>
              <p:cNvSpPr/>
              <p:nvPr/>
            </p:nvSpPr>
            <p:spPr>
              <a:xfrm flipH="1">
                <a:off x="3382939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6" name="Freeform 265"/>
              <p:cNvSpPr/>
              <p:nvPr/>
            </p:nvSpPr>
            <p:spPr>
              <a:xfrm flipH="1">
                <a:off x="3526792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7" name="Freeform 266"/>
              <p:cNvSpPr/>
              <p:nvPr/>
            </p:nvSpPr>
            <p:spPr>
              <a:xfrm flipH="1">
                <a:off x="3401707" y="4183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8" name="Freeform 267"/>
              <p:cNvSpPr/>
              <p:nvPr/>
            </p:nvSpPr>
            <p:spPr>
              <a:xfrm>
                <a:off x="3467197" y="4008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69" name="Freeform 268"/>
              <p:cNvSpPr/>
              <p:nvPr/>
            </p:nvSpPr>
            <p:spPr>
              <a:xfrm>
                <a:off x="3374938" y="4233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70" name="Freeform 269"/>
              <p:cNvSpPr/>
              <p:nvPr/>
            </p:nvSpPr>
            <p:spPr>
              <a:xfrm flipH="1">
                <a:off x="3433623" y="422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71" name="Freeform 270"/>
              <p:cNvSpPr/>
              <p:nvPr/>
            </p:nvSpPr>
            <p:spPr>
              <a:xfrm flipH="1">
                <a:off x="3470357" y="422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4" name="Freeform 3"/>
            <p:cNvSpPr/>
            <p:nvPr/>
          </p:nvSpPr>
          <p:spPr>
            <a:xfrm>
              <a:off x="91" y="797"/>
              <a:ext cx="224" cy="489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738" h="1132493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773" y="1165645"/>
                    <a:pt x="217543" y="1128815"/>
                  </a:cubicBezTo>
                  <a:cubicBezTo>
                    <a:pt x="155313" y="1091985"/>
                    <a:pt x="62603" y="723685"/>
                    <a:pt x="42283" y="572555"/>
                  </a:cubicBezTo>
                  <a:cubicBezTo>
                    <a:pt x="21963" y="42142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Freeform 4"/>
            <p:cNvSpPr/>
            <p:nvPr/>
          </p:nvSpPr>
          <p:spPr>
            <a:xfrm flipH="1">
              <a:off x="235" y="798"/>
              <a:ext cx="224" cy="490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56738"/>
                <a:gd name="connsiteY0" fmla="*/ 54395 h 1133479"/>
                <a:gd name="connsiteX1" fmla="*/ 255643 w 456738"/>
                <a:gd name="connsiteY1" fmla="*/ 1055 h 1133479"/>
                <a:gd name="connsiteX2" fmla="*/ 453763 w 456738"/>
                <a:gd name="connsiteY2" fmla="*/ 92495 h 1133479"/>
                <a:gd name="connsiteX3" fmla="*/ 377563 w 456738"/>
                <a:gd name="connsiteY3" fmla="*/ 389675 h 1133479"/>
                <a:gd name="connsiteX4" fmla="*/ 415663 w 456738"/>
                <a:gd name="connsiteY4" fmla="*/ 793535 h 1133479"/>
                <a:gd name="connsiteX5" fmla="*/ 217543 w 456738"/>
                <a:gd name="connsiteY5" fmla="*/ 1128815 h 1133479"/>
                <a:gd name="connsiteX6" fmla="*/ 109655 w 456738"/>
                <a:gd name="connsiteY6" fmla="*/ 961175 h 1133479"/>
                <a:gd name="connsiteX7" fmla="*/ 42283 w 456738"/>
                <a:gd name="connsiteY7" fmla="*/ 572555 h 1133479"/>
                <a:gd name="connsiteX8" fmla="*/ 95623 w 456738"/>
                <a:gd name="connsiteY8" fmla="*/ 222035 h 1133479"/>
                <a:gd name="connsiteX9" fmla="*/ 4183 w 456738"/>
                <a:gd name="connsiteY9" fmla="*/ 54395 h 1133479"/>
                <a:gd name="connsiteX0" fmla="*/ 4183 w 456738"/>
                <a:gd name="connsiteY0" fmla="*/ 54395 h 1137581"/>
                <a:gd name="connsiteX1" fmla="*/ 255643 w 456738"/>
                <a:gd name="connsiteY1" fmla="*/ 1055 h 1137581"/>
                <a:gd name="connsiteX2" fmla="*/ 453763 w 456738"/>
                <a:gd name="connsiteY2" fmla="*/ 92495 h 1137581"/>
                <a:gd name="connsiteX3" fmla="*/ 377563 w 456738"/>
                <a:gd name="connsiteY3" fmla="*/ 389675 h 1137581"/>
                <a:gd name="connsiteX4" fmla="*/ 415663 w 456738"/>
                <a:gd name="connsiteY4" fmla="*/ 793535 h 1137581"/>
                <a:gd name="connsiteX5" fmla="*/ 217543 w 456738"/>
                <a:gd name="connsiteY5" fmla="*/ 1128815 h 1137581"/>
                <a:gd name="connsiteX6" fmla="*/ 41075 w 456738"/>
                <a:gd name="connsiteY6" fmla="*/ 999275 h 1137581"/>
                <a:gd name="connsiteX7" fmla="*/ 42283 w 456738"/>
                <a:gd name="connsiteY7" fmla="*/ 572555 h 1137581"/>
                <a:gd name="connsiteX8" fmla="*/ 95623 w 456738"/>
                <a:gd name="connsiteY8" fmla="*/ 222035 h 1137581"/>
                <a:gd name="connsiteX9" fmla="*/ 4183 w 456738"/>
                <a:gd name="connsiteY9" fmla="*/ 54395 h 1137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6738" h="1137581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974" y="1094525"/>
                    <a:pt x="217543" y="1128815"/>
                  </a:cubicBezTo>
                  <a:cubicBezTo>
                    <a:pt x="155112" y="1163105"/>
                    <a:pt x="70285" y="1091985"/>
                    <a:pt x="41075" y="999275"/>
                  </a:cubicBezTo>
                  <a:cubicBezTo>
                    <a:pt x="11865" y="906565"/>
                    <a:pt x="52242" y="695745"/>
                    <a:pt x="42283" y="572555"/>
                  </a:cubicBezTo>
                  <a:cubicBezTo>
                    <a:pt x="32324" y="44936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Freeform 5"/>
            <p:cNvSpPr/>
            <p:nvPr/>
          </p:nvSpPr>
          <p:spPr>
            <a:xfrm flipH="1">
              <a:off x="402" y="802"/>
              <a:ext cx="211" cy="468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719" h="1084990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75266" y="1039772"/>
                    <a:pt x="335321" y="1070252"/>
                  </a:cubicBezTo>
                  <a:cubicBezTo>
                    <a:pt x="295376" y="1100732"/>
                    <a:pt x="175301" y="1086762"/>
                    <a:pt x="129581" y="1001672"/>
                  </a:cubicBezTo>
                  <a:cubicBezTo>
                    <a:pt x="83861" y="916582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Freeform 6"/>
            <p:cNvSpPr/>
            <p:nvPr/>
          </p:nvSpPr>
          <p:spPr>
            <a:xfrm flipH="1">
              <a:off x="846" y="797"/>
              <a:ext cx="224" cy="489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738" h="1132493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773" y="1165645"/>
                    <a:pt x="217543" y="1128815"/>
                  </a:cubicBezTo>
                  <a:cubicBezTo>
                    <a:pt x="155313" y="1091985"/>
                    <a:pt x="62603" y="723685"/>
                    <a:pt x="42283" y="572555"/>
                  </a:cubicBezTo>
                  <a:cubicBezTo>
                    <a:pt x="21963" y="42142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702" y="798"/>
              <a:ext cx="224" cy="490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56738"/>
                <a:gd name="connsiteY0" fmla="*/ 54395 h 1133479"/>
                <a:gd name="connsiteX1" fmla="*/ 255643 w 456738"/>
                <a:gd name="connsiteY1" fmla="*/ 1055 h 1133479"/>
                <a:gd name="connsiteX2" fmla="*/ 453763 w 456738"/>
                <a:gd name="connsiteY2" fmla="*/ 92495 h 1133479"/>
                <a:gd name="connsiteX3" fmla="*/ 377563 w 456738"/>
                <a:gd name="connsiteY3" fmla="*/ 389675 h 1133479"/>
                <a:gd name="connsiteX4" fmla="*/ 415663 w 456738"/>
                <a:gd name="connsiteY4" fmla="*/ 793535 h 1133479"/>
                <a:gd name="connsiteX5" fmla="*/ 217543 w 456738"/>
                <a:gd name="connsiteY5" fmla="*/ 1128815 h 1133479"/>
                <a:gd name="connsiteX6" fmla="*/ 109655 w 456738"/>
                <a:gd name="connsiteY6" fmla="*/ 961175 h 1133479"/>
                <a:gd name="connsiteX7" fmla="*/ 42283 w 456738"/>
                <a:gd name="connsiteY7" fmla="*/ 572555 h 1133479"/>
                <a:gd name="connsiteX8" fmla="*/ 95623 w 456738"/>
                <a:gd name="connsiteY8" fmla="*/ 222035 h 1133479"/>
                <a:gd name="connsiteX9" fmla="*/ 4183 w 456738"/>
                <a:gd name="connsiteY9" fmla="*/ 54395 h 1133479"/>
                <a:gd name="connsiteX0" fmla="*/ 4183 w 456738"/>
                <a:gd name="connsiteY0" fmla="*/ 54395 h 1137581"/>
                <a:gd name="connsiteX1" fmla="*/ 255643 w 456738"/>
                <a:gd name="connsiteY1" fmla="*/ 1055 h 1137581"/>
                <a:gd name="connsiteX2" fmla="*/ 453763 w 456738"/>
                <a:gd name="connsiteY2" fmla="*/ 92495 h 1137581"/>
                <a:gd name="connsiteX3" fmla="*/ 377563 w 456738"/>
                <a:gd name="connsiteY3" fmla="*/ 389675 h 1137581"/>
                <a:gd name="connsiteX4" fmla="*/ 415663 w 456738"/>
                <a:gd name="connsiteY4" fmla="*/ 793535 h 1137581"/>
                <a:gd name="connsiteX5" fmla="*/ 217543 w 456738"/>
                <a:gd name="connsiteY5" fmla="*/ 1128815 h 1137581"/>
                <a:gd name="connsiteX6" fmla="*/ 41075 w 456738"/>
                <a:gd name="connsiteY6" fmla="*/ 999275 h 1137581"/>
                <a:gd name="connsiteX7" fmla="*/ 42283 w 456738"/>
                <a:gd name="connsiteY7" fmla="*/ 572555 h 1137581"/>
                <a:gd name="connsiteX8" fmla="*/ 95623 w 456738"/>
                <a:gd name="connsiteY8" fmla="*/ 222035 h 1137581"/>
                <a:gd name="connsiteX9" fmla="*/ 4183 w 456738"/>
                <a:gd name="connsiteY9" fmla="*/ 54395 h 1137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6738" h="1137581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974" y="1094525"/>
                    <a:pt x="217543" y="1128815"/>
                  </a:cubicBezTo>
                  <a:cubicBezTo>
                    <a:pt x="155112" y="1163105"/>
                    <a:pt x="70285" y="1091985"/>
                    <a:pt x="41075" y="999275"/>
                  </a:cubicBezTo>
                  <a:cubicBezTo>
                    <a:pt x="11865" y="906565"/>
                    <a:pt x="52242" y="695745"/>
                    <a:pt x="42283" y="572555"/>
                  </a:cubicBezTo>
                  <a:cubicBezTo>
                    <a:pt x="32324" y="44936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543" y="801"/>
              <a:ext cx="211" cy="465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  <a:gd name="connsiteX0" fmla="*/ 41 w 429719"/>
                <a:gd name="connsiteY0" fmla="*/ 163472 h 1079276"/>
                <a:gd name="connsiteX1" fmla="*/ 45761 w 429719"/>
                <a:gd name="connsiteY1" fmla="*/ 33932 h 1079276"/>
                <a:gd name="connsiteX2" fmla="*/ 274361 w 429719"/>
                <a:gd name="connsiteY2" fmla="*/ 11072 h 1079276"/>
                <a:gd name="connsiteX3" fmla="*/ 426761 w 429719"/>
                <a:gd name="connsiteY3" fmla="*/ 186332 h 1079276"/>
                <a:gd name="connsiteX4" fmla="*/ 369254 w 429719"/>
                <a:gd name="connsiteY4" fmla="*/ 818791 h 1079276"/>
                <a:gd name="connsiteX5" fmla="*/ 335321 w 429719"/>
                <a:gd name="connsiteY5" fmla="*/ 1070252 h 1079276"/>
                <a:gd name="connsiteX6" fmla="*/ 22901 w 429719"/>
                <a:gd name="connsiteY6" fmla="*/ 978812 h 1079276"/>
                <a:gd name="connsiteX7" fmla="*/ 61001 w 429719"/>
                <a:gd name="connsiteY7" fmla="*/ 559712 h 1079276"/>
                <a:gd name="connsiteX8" fmla="*/ 38141 w 429719"/>
                <a:gd name="connsiteY8" fmla="*/ 315872 h 1079276"/>
                <a:gd name="connsiteX9" fmla="*/ 41 w 429719"/>
                <a:gd name="connsiteY9" fmla="*/ 163472 h 1079276"/>
                <a:gd name="connsiteX0" fmla="*/ 41 w 429719"/>
                <a:gd name="connsiteY0" fmla="*/ 163472 h 1042273"/>
                <a:gd name="connsiteX1" fmla="*/ 45761 w 429719"/>
                <a:gd name="connsiteY1" fmla="*/ 33932 h 1042273"/>
                <a:gd name="connsiteX2" fmla="*/ 274361 w 429719"/>
                <a:gd name="connsiteY2" fmla="*/ 11072 h 1042273"/>
                <a:gd name="connsiteX3" fmla="*/ 426761 w 429719"/>
                <a:gd name="connsiteY3" fmla="*/ 186332 h 1042273"/>
                <a:gd name="connsiteX4" fmla="*/ 369254 w 429719"/>
                <a:gd name="connsiteY4" fmla="*/ 818791 h 1042273"/>
                <a:gd name="connsiteX5" fmla="*/ 365801 w 429719"/>
                <a:gd name="connsiteY5" fmla="*/ 1024532 h 1042273"/>
                <a:gd name="connsiteX6" fmla="*/ 22901 w 429719"/>
                <a:gd name="connsiteY6" fmla="*/ 978812 h 1042273"/>
                <a:gd name="connsiteX7" fmla="*/ 61001 w 429719"/>
                <a:gd name="connsiteY7" fmla="*/ 559712 h 1042273"/>
                <a:gd name="connsiteX8" fmla="*/ 38141 w 429719"/>
                <a:gd name="connsiteY8" fmla="*/ 315872 h 1042273"/>
                <a:gd name="connsiteX9" fmla="*/ 41 w 429719"/>
                <a:gd name="connsiteY9" fmla="*/ 163472 h 1042273"/>
                <a:gd name="connsiteX0" fmla="*/ 41 w 429719"/>
                <a:gd name="connsiteY0" fmla="*/ 163472 h 1077194"/>
                <a:gd name="connsiteX1" fmla="*/ 45761 w 429719"/>
                <a:gd name="connsiteY1" fmla="*/ 33932 h 1077194"/>
                <a:gd name="connsiteX2" fmla="*/ 274361 w 429719"/>
                <a:gd name="connsiteY2" fmla="*/ 11072 h 1077194"/>
                <a:gd name="connsiteX3" fmla="*/ 426761 w 429719"/>
                <a:gd name="connsiteY3" fmla="*/ 186332 h 1077194"/>
                <a:gd name="connsiteX4" fmla="*/ 369254 w 429719"/>
                <a:gd name="connsiteY4" fmla="*/ 818791 h 1077194"/>
                <a:gd name="connsiteX5" fmla="*/ 365801 w 429719"/>
                <a:gd name="connsiteY5" fmla="*/ 1024532 h 1077194"/>
                <a:gd name="connsiteX6" fmla="*/ 197625 w 429719"/>
                <a:gd name="connsiteY6" fmla="*/ 1075341 h 1077194"/>
                <a:gd name="connsiteX7" fmla="*/ 22901 w 429719"/>
                <a:gd name="connsiteY7" fmla="*/ 978812 h 1077194"/>
                <a:gd name="connsiteX8" fmla="*/ 61001 w 429719"/>
                <a:gd name="connsiteY8" fmla="*/ 559712 h 1077194"/>
                <a:gd name="connsiteX9" fmla="*/ 38141 w 429719"/>
                <a:gd name="connsiteY9" fmla="*/ 315872 h 1077194"/>
                <a:gd name="connsiteX10" fmla="*/ 41 w 429719"/>
                <a:gd name="connsiteY10" fmla="*/ 163472 h 1077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9719" h="1077194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94406" y="981774"/>
                    <a:pt x="365801" y="1024532"/>
                  </a:cubicBezTo>
                  <a:cubicBezTo>
                    <a:pt x="337196" y="1067290"/>
                    <a:pt x="254775" y="1082961"/>
                    <a:pt x="197625" y="1075341"/>
                  </a:cubicBezTo>
                  <a:cubicBezTo>
                    <a:pt x="140475" y="1067721"/>
                    <a:pt x="45672" y="1064750"/>
                    <a:pt x="22901" y="978812"/>
                  </a:cubicBezTo>
                  <a:cubicBezTo>
                    <a:pt x="130" y="892874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160" y="797"/>
              <a:ext cx="225" cy="489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738" h="1132493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773" y="1165645"/>
                    <a:pt x="217543" y="1128815"/>
                  </a:cubicBezTo>
                  <a:cubicBezTo>
                    <a:pt x="155313" y="1091985"/>
                    <a:pt x="62603" y="723685"/>
                    <a:pt x="42283" y="572555"/>
                  </a:cubicBezTo>
                  <a:cubicBezTo>
                    <a:pt x="21963" y="42142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Freeform 11"/>
            <p:cNvSpPr/>
            <p:nvPr/>
          </p:nvSpPr>
          <p:spPr>
            <a:xfrm flipH="1">
              <a:off x="1304" y="798"/>
              <a:ext cx="225" cy="490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56738"/>
                <a:gd name="connsiteY0" fmla="*/ 54395 h 1133479"/>
                <a:gd name="connsiteX1" fmla="*/ 255643 w 456738"/>
                <a:gd name="connsiteY1" fmla="*/ 1055 h 1133479"/>
                <a:gd name="connsiteX2" fmla="*/ 453763 w 456738"/>
                <a:gd name="connsiteY2" fmla="*/ 92495 h 1133479"/>
                <a:gd name="connsiteX3" fmla="*/ 377563 w 456738"/>
                <a:gd name="connsiteY3" fmla="*/ 389675 h 1133479"/>
                <a:gd name="connsiteX4" fmla="*/ 415663 w 456738"/>
                <a:gd name="connsiteY4" fmla="*/ 793535 h 1133479"/>
                <a:gd name="connsiteX5" fmla="*/ 217543 w 456738"/>
                <a:gd name="connsiteY5" fmla="*/ 1128815 h 1133479"/>
                <a:gd name="connsiteX6" fmla="*/ 109655 w 456738"/>
                <a:gd name="connsiteY6" fmla="*/ 961175 h 1133479"/>
                <a:gd name="connsiteX7" fmla="*/ 42283 w 456738"/>
                <a:gd name="connsiteY7" fmla="*/ 572555 h 1133479"/>
                <a:gd name="connsiteX8" fmla="*/ 95623 w 456738"/>
                <a:gd name="connsiteY8" fmla="*/ 222035 h 1133479"/>
                <a:gd name="connsiteX9" fmla="*/ 4183 w 456738"/>
                <a:gd name="connsiteY9" fmla="*/ 54395 h 1133479"/>
                <a:gd name="connsiteX0" fmla="*/ 4183 w 456738"/>
                <a:gd name="connsiteY0" fmla="*/ 54395 h 1137581"/>
                <a:gd name="connsiteX1" fmla="*/ 255643 w 456738"/>
                <a:gd name="connsiteY1" fmla="*/ 1055 h 1137581"/>
                <a:gd name="connsiteX2" fmla="*/ 453763 w 456738"/>
                <a:gd name="connsiteY2" fmla="*/ 92495 h 1137581"/>
                <a:gd name="connsiteX3" fmla="*/ 377563 w 456738"/>
                <a:gd name="connsiteY3" fmla="*/ 389675 h 1137581"/>
                <a:gd name="connsiteX4" fmla="*/ 415663 w 456738"/>
                <a:gd name="connsiteY4" fmla="*/ 793535 h 1137581"/>
                <a:gd name="connsiteX5" fmla="*/ 217543 w 456738"/>
                <a:gd name="connsiteY5" fmla="*/ 1128815 h 1137581"/>
                <a:gd name="connsiteX6" fmla="*/ 41075 w 456738"/>
                <a:gd name="connsiteY6" fmla="*/ 999275 h 1137581"/>
                <a:gd name="connsiteX7" fmla="*/ 42283 w 456738"/>
                <a:gd name="connsiteY7" fmla="*/ 572555 h 1137581"/>
                <a:gd name="connsiteX8" fmla="*/ 95623 w 456738"/>
                <a:gd name="connsiteY8" fmla="*/ 222035 h 1137581"/>
                <a:gd name="connsiteX9" fmla="*/ 4183 w 456738"/>
                <a:gd name="connsiteY9" fmla="*/ 54395 h 1137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6738" h="1137581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974" y="1094525"/>
                    <a:pt x="217543" y="1128815"/>
                  </a:cubicBezTo>
                  <a:cubicBezTo>
                    <a:pt x="155112" y="1163105"/>
                    <a:pt x="70285" y="1091985"/>
                    <a:pt x="41075" y="999275"/>
                  </a:cubicBezTo>
                  <a:cubicBezTo>
                    <a:pt x="11865" y="906565"/>
                    <a:pt x="52242" y="695745"/>
                    <a:pt x="42283" y="572555"/>
                  </a:cubicBezTo>
                  <a:cubicBezTo>
                    <a:pt x="32324" y="44936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Freeform 12"/>
            <p:cNvSpPr/>
            <p:nvPr/>
          </p:nvSpPr>
          <p:spPr>
            <a:xfrm flipH="1">
              <a:off x="1461" y="802"/>
              <a:ext cx="211" cy="468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719" h="1084990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75266" y="1039772"/>
                    <a:pt x="335321" y="1070252"/>
                  </a:cubicBezTo>
                  <a:cubicBezTo>
                    <a:pt x="295376" y="1100732"/>
                    <a:pt x="175301" y="1086762"/>
                    <a:pt x="129581" y="1001672"/>
                  </a:cubicBezTo>
                  <a:cubicBezTo>
                    <a:pt x="83861" y="916582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610" y="798"/>
              <a:ext cx="211" cy="465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  <a:gd name="connsiteX0" fmla="*/ 41 w 429719"/>
                <a:gd name="connsiteY0" fmla="*/ 163472 h 1079276"/>
                <a:gd name="connsiteX1" fmla="*/ 45761 w 429719"/>
                <a:gd name="connsiteY1" fmla="*/ 33932 h 1079276"/>
                <a:gd name="connsiteX2" fmla="*/ 274361 w 429719"/>
                <a:gd name="connsiteY2" fmla="*/ 11072 h 1079276"/>
                <a:gd name="connsiteX3" fmla="*/ 426761 w 429719"/>
                <a:gd name="connsiteY3" fmla="*/ 186332 h 1079276"/>
                <a:gd name="connsiteX4" fmla="*/ 369254 w 429719"/>
                <a:gd name="connsiteY4" fmla="*/ 818791 h 1079276"/>
                <a:gd name="connsiteX5" fmla="*/ 335321 w 429719"/>
                <a:gd name="connsiteY5" fmla="*/ 1070252 h 1079276"/>
                <a:gd name="connsiteX6" fmla="*/ 22901 w 429719"/>
                <a:gd name="connsiteY6" fmla="*/ 978812 h 1079276"/>
                <a:gd name="connsiteX7" fmla="*/ 61001 w 429719"/>
                <a:gd name="connsiteY7" fmla="*/ 559712 h 1079276"/>
                <a:gd name="connsiteX8" fmla="*/ 38141 w 429719"/>
                <a:gd name="connsiteY8" fmla="*/ 315872 h 1079276"/>
                <a:gd name="connsiteX9" fmla="*/ 41 w 429719"/>
                <a:gd name="connsiteY9" fmla="*/ 163472 h 1079276"/>
                <a:gd name="connsiteX0" fmla="*/ 41 w 429719"/>
                <a:gd name="connsiteY0" fmla="*/ 163472 h 1042273"/>
                <a:gd name="connsiteX1" fmla="*/ 45761 w 429719"/>
                <a:gd name="connsiteY1" fmla="*/ 33932 h 1042273"/>
                <a:gd name="connsiteX2" fmla="*/ 274361 w 429719"/>
                <a:gd name="connsiteY2" fmla="*/ 11072 h 1042273"/>
                <a:gd name="connsiteX3" fmla="*/ 426761 w 429719"/>
                <a:gd name="connsiteY3" fmla="*/ 186332 h 1042273"/>
                <a:gd name="connsiteX4" fmla="*/ 369254 w 429719"/>
                <a:gd name="connsiteY4" fmla="*/ 818791 h 1042273"/>
                <a:gd name="connsiteX5" fmla="*/ 365801 w 429719"/>
                <a:gd name="connsiteY5" fmla="*/ 1024532 h 1042273"/>
                <a:gd name="connsiteX6" fmla="*/ 22901 w 429719"/>
                <a:gd name="connsiteY6" fmla="*/ 978812 h 1042273"/>
                <a:gd name="connsiteX7" fmla="*/ 61001 w 429719"/>
                <a:gd name="connsiteY7" fmla="*/ 559712 h 1042273"/>
                <a:gd name="connsiteX8" fmla="*/ 38141 w 429719"/>
                <a:gd name="connsiteY8" fmla="*/ 315872 h 1042273"/>
                <a:gd name="connsiteX9" fmla="*/ 41 w 429719"/>
                <a:gd name="connsiteY9" fmla="*/ 163472 h 1042273"/>
                <a:gd name="connsiteX0" fmla="*/ 41 w 429719"/>
                <a:gd name="connsiteY0" fmla="*/ 163472 h 1077194"/>
                <a:gd name="connsiteX1" fmla="*/ 45761 w 429719"/>
                <a:gd name="connsiteY1" fmla="*/ 33932 h 1077194"/>
                <a:gd name="connsiteX2" fmla="*/ 274361 w 429719"/>
                <a:gd name="connsiteY2" fmla="*/ 11072 h 1077194"/>
                <a:gd name="connsiteX3" fmla="*/ 426761 w 429719"/>
                <a:gd name="connsiteY3" fmla="*/ 186332 h 1077194"/>
                <a:gd name="connsiteX4" fmla="*/ 369254 w 429719"/>
                <a:gd name="connsiteY4" fmla="*/ 818791 h 1077194"/>
                <a:gd name="connsiteX5" fmla="*/ 365801 w 429719"/>
                <a:gd name="connsiteY5" fmla="*/ 1024532 h 1077194"/>
                <a:gd name="connsiteX6" fmla="*/ 197625 w 429719"/>
                <a:gd name="connsiteY6" fmla="*/ 1075341 h 1077194"/>
                <a:gd name="connsiteX7" fmla="*/ 22901 w 429719"/>
                <a:gd name="connsiteY7" fmla="*/ 978812 h 1077194"/>
                <a:gd name="connsiteX8" fmla="*/ 61001 w 429719"/>
                <a:gd name="connsiteY8" fmla="*/ 559712 h 1077194"/>
                <a:gd name="connsiteX9" fmla="*/ 38141 w 429719"/>
                <a:gd name="connsiteY9" fmla="*/ 315872 h 1077194"/>
                <a:gd name="connsiteX10" fmla="*/ 41 w 429719"/>
                <a:gd name="connsiteY10" fmla="*/ 163472 h 1077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9719" h="1077194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94406" y="981774"/>
                    <a:pt x="365801" y="1024532"/>
                  </a:cubicBezTo>
                  <a:cubicBezTo>
                    <a:pt x="337196" y="1067290"/>
                    <a:pt x="254775" y="1082961"/>
                    <a:pt x="197625" y="1075341"/>
                  </a:cubicBezTo>
                  <a:cubicBezTo>
                    <a:pt x="140475" y="1067721"/>
                    <a:pt x="45672" y="1064750"/>
                    <a:pt x="22901" y="978812"/>
                  </a:cubicBezTo>
                  <a:cubicBezTo>
                    <a:pt x="130" y="892874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Freeform 14"/>
            <p:cNvSpPr/>
            <p:nvPr/>
          </p:nvSpPr>
          <p:spPr>
            <a:xfrm flipH="1">
              <a:off x="1021" y="802"/>
              <a:ext cx="211" cy="468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719" h="1084990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75266" y="1039772"/>
                    <a:pt x="335321" y="1070252"/>
                  </a:cubicBezTo>
                  <a:cubicBezTo>
                    <a:pt x="295376" y="1100732"/>
                    <a:pt x="175301" y="1086762"/>
                    <a:pt x="129581" y="1001672"/>
                  </a:cubicBezTo>
                  <a:cubicBezTo>
                    <a:pt x="83861" y="916582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4519" name="Freeform 16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" y="1036"/>
              <a:ext cx="92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20" name="Text Box 1730"/>
            <p:cNvSpPr txBox="1">
              <a:spLocks noChangeArrowheads="1"/>
            </p:cNvSpPr>
            <p:nvPr/>
          </p:nvSpPr>
          <p:spPr bwMode="auto">
            <a:xfrm>
              <a:off x="318" y="1034"/>
              <a:ext cx="9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21" name="Freeform 1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" y="925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22" name="Text Box 1732"/>
            <p:cNvSpPr txBox="1">
              <a:spLocks noChangeArrowheads="1"/>
            </p:cNvSpPr>
            <p:nvPr/>
          </p:nvSpPr>
          <p:spPr bwMode="auto">
            <a:xfrm>
              <a:off x="160" y="925"/>
              <a:ext cx="99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23" name="Freeform 18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" y="905"/>
              <a:ext cx="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24" name="Text Box 1734"/>
            <p:cNvSpPr txBox="1">
              <a:spLocks noChangeArrowheads="1"/>
            </p:cNvSpPr>
            <p:nvPr/>
          </p:nvSpPr>
          <p:spPr bwMode="auto">
            <a:xfrm>
              <a:off x="463" y="906"/>
              <a:ext cx="90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25" name="Freeform 19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" y="1021"/>
              <a:ext cx="1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26" name="Text Box 1736"/>
            <p:cNvSpPr txBox="1">
              <a:spLocks noChangeArrowheads="1"/>
            </p:cNvSpPr>
            <p:nvPr/>
          </p:nvSpPr>
          <p:spPr bwMode="auto">
            <a:xfrm>
              <a:off x="608" y="1020"/>
              <a:ext cx="9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27" name="Freeform 20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905"/>
              <a:ext cx="10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28" name="Text Box 1738"/>
            <p:cNvSpPr txBox="1">
              <a:spLocks noChangeArrowheads="1"/>
            </p:cNvSpPr>
            <p:nvPr/>
          </p:nvSpPr>
          <p:spPr bwMode="auto">
            <a:xfrm>
              <a:off x="768" y="904"/>
              <a:ext cx="9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29" name="Freeform 21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8" y="998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30" name="Text Box 1740"/>
            <p:cNvSpPr txBox="1">
              <a:spLocks noChangeArrowheads="1"/>
            </p:cNvSpPr>
            <p:nvPr/>
          </p:nvSpPr>
          <p:spPr bwMode="auto">
            <a:xfrm>
              <a:off x="917" y="997"/>
              <a:ext cx="93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31" name="Freeform 2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0" y="878"/>
              <a:ext cx="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32" name="Text Box 1742"/>
            <p:cNvSpPr txBox="1">
              <a:spLocks noChangeArrowheads="1"/>
            </p:cNvSpPr>
            <p:nvPr/>
          </p:nvSpPr>
          <p:spPr bwMode="auto">
            <a:xfrm>
              <a:off x="1078" y="878"/>
              <a:ext cx="9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33" name="Freeform 23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5" y="959"/>
              <a:ext cx="1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34" name="Text Box 1744"/>
            <p:cNvSpPr txBox="1">
              <a:spLocks noChangeArrowheads="1"/>
            </p:cNvSpPr>
            <p:nvPr/>
          </p:nvSpPr>
          <p:spPr bwMode="auto">
            <a:xfrm>
              <a:off x="1226" y="959"/>
              <a:ext cx="9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35" name="Freeform 2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9" y="998"/>
              <a:ext cx="1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36" name="Text Box 1746"/>
            <p:cNvSpPr txBox="1">
              <a:spLocks noChangeArrowheads="1"/>
            </p:cNvSpPr>
            <p:nvPr/>
          </p:nvSpPr>
          <p:spPr bwMode="auto">
            <a:xfrm>
              <a:off x="1380" y="997"/>
              <a:ext cx="9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37" name="Freeform 25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6" y="905"/>
              <a:ext cx="10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38" name="Text Box 1748"/>
            <p:cNvSpPr txBox="1">
              <a:spLocks noChangeArrowheads="1"/>
            </p:cNvSpPr>
            <p:nvPr/>
          </p:nvSpPr>
          <p:spPr bwMode="auto">
            <a:xfrm>
              <a:off x="1507" y="905"/>
              <a:ext cx="99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pic>
          <p:nvPicPr>
            <p:cNvPr id="14539" name="Freeform 26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" y="968"/>
              <a:ext cx="100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40" name="Freeform 13"/>
            <p:cNvSpPr>
              <a:spLocks/>
            </p:cNvSpPr>
            <p:nvPr/>
          </p:nvSpPr>
          <p:spPr bwMode="auto">
            <a:xfrm>
              <a:off x="1748" y="804"/>
              <a:ext cx="290" cy="581"/>
            </a:xfrm>
            <a:custGeom>
              <a:avLst/>
              <a:gdLst>
                <a:gd name="T0" fmla="*/ 32 w 290"/>
                <a:gd name="T1" fmla="*/ 227948 h 504"/>
                <a:gd name="T2" fmla="*/ 35676 w 290"/>
                <a:gd name="T3" fmla="*/ 47316 h 504"/>
                <a:gd name="T4" fmla="*/ 213897 w 290"/>
                <a:gd name="T5" fmla="*/ 15440 h 504"/>
                <a:gd name="T6" fmla="*/ 332711 w 290"/>
                <a:gd name="T7" fmla="*/ 259825 h 504"/>
                <a:gd name="T8" fmla="*/ 287877 w 290"/>
                <a:gd name="T9" fmla="*/ 1141736 h 504"/>
                <a:gd name="T10" fmla="*/ 285185 w 290"/>
                <a:gd name="T11" fmla="*/ 1428625 h 504"/>
                <a:gd name="T12" fmla="*/ 154072 w 290"/>
                <a:gd name="T13" fmla="*/ 1499473 h 504"/>
                <a:gd name="T14" fmla="*/ 17854 w 290"/>
                <a:gd name="T15" fmla="*/ 1364869 h 504"/>
                <a:gd name="T16" fmla="*/ 47558 w 290"/>
                <a:gd name="T17" fmla="*/ 780470 h 504"/>
                <a:gd name="T18" fmla="*/ 29735 w 290"/>
                <a:gd name="T19" fmla="*/ 440458 h 504"/>
                <a:gd name="T20" fmla="*/ 32 w 290"/>
                <a:gd name="T21" fmla="*/ 227948 h 5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0" h="504">
                  <a:moveTo>
                    <a:pt x="46" y="44"/>
                  </a:moveTo>
                  <a:cubicBezTo>
                    <a:pt x="40" y="27"/>
                    <a:pt x="0" y="14"/>
                    <a:pt x="24" y="8"/>
                  </a:cubicBezTo>
                  <a:cubicBezTo>
                    <a:pt x="48" y="2"/>
                    <a:pt x="150" y="0"/>
                    <a:pt x="193" y="8"/>
                  </a:cubicBezTo>
                  <a:cubicBezTo>
                    <a:pt x="236" y="16"/>
                    <a:pt x="279" y="1"/>
                    <a:pt x="284" y="53"/>
                  </a:cubicBezTo>
                  <a:cubicBezTo>
                    <a:pt x="290" y="104"/>
                    <a:pt x="241" y="245"/>
                    <a:pt x="230" y="316"/>
                  </a:cubicBezTo>
                  <a:cubicBezTo>
                    <a:pt x="219" y="387"/>
                    <a:pt x="240" y="455"/>
                    <a:pt x="214" y="480"/>
                  </a:cubicBezTo>
                  <a:cubicBezTo>
                    <a:pt x="188" y="504"/>
                    <a:pt x="104" y="479"/>
                    <a:pt x="73" y="461"/>
                  </a:cubicBezTo>
                  <a:cubicBezTo>
                    <a:pt x="42" y="443"/>
                    <a:pt x="28" y="419"/>
                    <a:pt x="26" y="373"/>
                  </a:cubicBezTo>
                  <a:cubicBezTo>
                    <a:pt x="24" y="327"/>
                    <a:pt x="52" y="230"/>
                    <a:pt x="59" y="186"/>
                  </a:cubicBezTo>
                  <a:cubicBezTo>
                    <a:pt x="66" y="142"/>
                    <a:pt x="70" y="131"/>
                    <a:pt x="68" y="107"/>
                  </a:cubicBezTo>
                  <a:cubicBezTo>
                    <a:pt x="66" y="83"/>
                    <a:pt x="45" y="63"/>
                    <a:pt x="46" y="44"/>
                  </a:cubicBezTo>
                  <a:close/>
                </a:path>
              </a:pathLst>
            </a:custGeom>
            <a:solidFill>
              <a:srgbClr val="FBFAFC"/>
            </a:solidFill>
            <a:ln w="6350" cap="flat" cmpd="sng" algn="ctr">
              <a:solidFill>
                <a:srgbClr val="41719C"/>
              </a:solidFill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541" name="Oval 1751"/>
            <p:cNvSpPr>
              <a:spLocks noChangeArrowheads="1"/>
            </p:cNvSpPr>
            <p:nvPr/>
          </p:nvSpPr>
          <p:spPr bwMode="auto">
            <a:xfrm>
              <a:off x="1814" y="1069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42" name="Oval 1752"/>
            <p:cNvSpPr>
              <a:spLocks noChangeArrowheads="1"/>
            </p:cNvSpPr>
            <p:nvPr/>
          </p:nvSpPr>
          <p:spPr bwMode="auto">
            <a:xfrm>
              <a:off x="1937" y="1031"/>
              <a:ext cx="46" cy="84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43" name="Oval 1753"/>
            <p:cNvSpPr>
              <a:spLocks noChangeArrowheads="1"/>
            </p:cNvSpPr>
            <p:nvPr/>
          </p:nvSpPr>
          <p:spPr bwMode="auto">
            <a:xfrm>
              <a:off x="1884" y="891"/>
              <a:ext cx="68" cy="7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44" name="Oval 1754"/>
            <p:cNvSpPr>
              <a:spLocks noChangeArrowheads="1"/>
            </p:cNvSpPr>
            <p:nvPr/>
          </p:nvSpPr>
          <p:spPr bwMode="auto">
            <a:xfrm>
              <a:off x="1957" y="975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45" name="Oval 1755"/>
            <p:cNvSpPr>
              <a:spLocks noChangeArrowheads="1"/>
            </p:cNvSpPr>
            <p:nvPr/>
          </p:nvSpPr>
          <p:spPr bwMode="auto">
            <a:xfrm>
              <a:off x="1866" y="962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46" name="Oval 1756"/>
            <p:cNvSpPr>
              <a:spLocks noChangeArrowheads="1"/>
            </p:cNvSpPr>
            <p:nvPr/>
          </p:nvSpPr>
          <p:spPr bwMode="auto">
            <a:xfrm>
              <a:off x="1842" y="846"/>
              <a:ext cx="46" cy="84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47" name="Oval 1757"/>
            <p:cNvSpPr>
              <a:spLocks noChangeArrowheads="1"/>
            </p:cNvSpPr>
            <p:nvPr/>
          </p:nvSpPr>
          <p:spPr bwMode="auto">
            <a:xfrm>
              <a:off x="1954" y="892"/>
              <a:ext cx="68" cy="7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48" name="Oval 1758"/>
            <p:cNvSpPr>
              <a:spLocks noChangeArrowheads="1"/>
            </p:cNvSpPr>
            <p:nvPr/>
          </p:nvSpPr>
          <p:spPr bwMode="auto">
            <a:xfrm>
              <a:off x="1895" y="1060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49" name="Oval 1759"/>
            <p:cNvSpPr>
              <a:spLocks noChangeArrowheads="1"/>
            </p:cNvSpPr>
            <p:nvPr/>
          </p:nvSpPr>
          <p:spPr bwMode="auto">
            <a:xfrm>
              <a:off x="1894" y="822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50" name="Oval 1760"/>
            <p:cNvSpPr>
              <a:spLocks noChangeArrowheads="1"/>
            </p:cNvSpPr>
            <p:nvPr/>
          </p:nvSpPr>
          <p:spPr bwMode="auto">
            <a:xfrm>
              <a:off x="1821" y="932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51" name="Oval 1761"/>
            <p:cNvSpPr>
              <a:spLocks noChangeArrowheads="1"/>
            </p:cNvSpPr>
            <p:nvPr/>
          </p:nvSpPr>
          <p:spPr bwMode="auto">
            <a:xfrm>
              <a:off x="1793" y="814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52" name="Oval 1762"/>
            <p:cNvSpPr>
              <a:spLocks noChangeArrowheads="1"/>
            </p:cNvSpPr>
            <p:nvPr/>
          </p:nvSpPr>
          <p:spPr bwMode="auto">
            <a:xfrm>
              <a:off x="1966" y="855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553" name="Freeform 1763"/>
            <p:cNvSpPr>
              <a:spLocks/>
            </p:cNvSpPr>
            <p:nvPr/>
          </p:nvSpPr>
          <p:spPr bwMode="auto">
            <a:xfrm>
              <a:off x="1831" y="1121"/>
              <a:ext cx="115" cy="183"/>
            </a:xfrm>
            <a:custGeom>
              <a:avLst/>
              <a:gdLst>
                <a:gd name="T0" fmla="*/ 107 w 115"/>
                <a:gd name="T1" fmla="*/ 21 h 183"/>
                <a:gd name="T2" fmla="*/ 79 w 115"/>
                <a:gd name="T3" fmla="*/ 173 h 183"/>
                <a:gd name="T4" fmla="*/ 7 w 115"/>
                <a:gd name="T5" fmla="*/ 141 h 183"/>
                <a:gd name="T6" fmla="*/ 31 w 115"/>
                <a:gd name="T7" fmla="*/ 48 h 183"/>
                <a:gd name="T8" fmla="*/ 107 w 115"/>
                <a:gd name="T9" fmla="*/ 21 h 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5" h="183">
                  <a:moveTo>
                    <a:pt x="107" y="21"/>
                  </a:moveTo>
                  <a:cubicBezTo>
                    <a:pt x="115" y="42"/>
                    <a:pt x="96" y="153"/>
                    <a:pt x="79" y="173"/>
                  </a:cubicBezTo>
                  <a:cubicBezTo>
                    <a:pt x="66" y="183"/>
                    <a:pt x="16" y="162"/>
                    <a:pt x="7" y="141"/>
                  </a:cubicBezTo>
                  <a:cubicBezTo>
                    <a:pt x="0" y="121"/>
                    <a:pt x="14" y="68"/>
                    <a:pt x="31" y="48"/>
                  </a:cubicBezTo>
                  <a:cubicBezTo>
                    <a:pt x="48" y="28"/>
                    <a:pt x="99" y="0"/>
                    <a:pt x="107" y="21"/>
                  </a:cubicBezTo>
                  <a:close/>
                </a:path>
              </a:pathLst>
            </a:custGeom>
            <a:solidFill>
              <a:schemeClr val="accent1">
                <a:alpha val="3803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83" name="Line 1764"/>
          <p:cNvSpPr>
            <a:spLocks noChangeShapeType="1"/>
          </p:cNvSpPr>
          <p:nvPr/>
        </p:nvSpPr>
        <p:spPr bwMode="auto">
          <a:xfrm>
            <a:off x="4041775" y="1566863"/>
            <a:ext cx="938213" cy="1587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4" name="Text Box 1765"/>
          <p:cNvSpPr txBox="1">
            <a:spLocks noChangeArrowheads="1"/>
          </p:cNvSpPr>
          <p:nvPr/>
        </p:nvSpPr>
        <p:spPr bwMode="auto">
          <a:xfrm>
            <a:off x="6151563" y="2719388"/>
            <a:ext cx="99853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+ Antigen</a:t>
            </a:r>
          </a:p>
        </p:txBody>
      </p:sp>
      <p:sp>
        <p:nvSpPr>
          <p:cNvPr id="14385" name="Text Box 1766"/>
          <p:cNvSpPr txBox="1">
            <a:spLocks noChangeArrowheads="1"/>
          </p:cNvSpPr>
          <p:nvPr/>
        </p:nvSpPr>
        <p:spPr bwMode="auto">
          <a:xfrm>
            <a:off x="7231063" y="2460625"/>
            <a:ext cx="865187" cy="1016000"/>
          </a:xfrm>
          <a:prstGeom prst="rect">
            <a:avLst/>
          </a:prstGeom>
          <a:solidFill>
            <a:srgbClr val="F7F5F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Histamine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PGD</a:t>
            </a:r>
            <a:r>
              <a:rPr lang="en-US" altLang="en-US" sz="1200" baseline="-25000">
                <a:latin typeface="Arial" panose="020B0604020202020204" pitchFamily="34" charset="0"/>
              </a:rPr>
              <a:t>2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LTC</a:t>
            </a:r>
            <a:r>
              <a:rPr lang="en-US" altLang="en-US" sz="1200" baseline="-25000">
                <a:latin typeface="Arial" panose="020B0604020202020204" pitchFamily="34" charset="0"/>
              </a:rPr>
              <a:t>4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LTD</a:t>
            </a:r>
            <a:r>
              <a:rPr lang="en-US" altLang="en-US" sz="1200" baseline="-25000">
                <a:latin typeface="Arial" panose="020B0604020202020204" pitchFamily="34" charset="0"/>
              </a:rPr>
              <a:t>4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PAF</a:t>
            </a:r>
          </a:p>
        </p:txBody>
      </p:sp>
      <p:sp>
        <p:nvSpPr>
          <p:cNvPr id="14386" name="Line 1767"/>
          <p:cNvSpPr>
            <a:spLocks noChangeShapeType="1"/>
          </p:cNvSpPr>
          <p:nvPr/>
        </p:nvSpPr>
        <p:spPr bwMode="auto">
          <a:xfrm>
            <a:off x="6332538" y="3022600"/>
            <a:ext cx="769937" cy="1588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7" name="Line 1768"/>
          <p:cNvSpPr>
            <a:spLocks noChangeShapeType="1"/>
          </p:cNvSpPr>
          <p:nvPr/>
        </p:nvSpPr>
        <p:spPr bwMode="auto">
          <a:xfrm>
            <a:off x="5616575" y="4216400"/>
            <a:ext cx="350838" cy="1588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8" name="Text Box 1769"/>
          <p:cNvSpPr txBox="1">
            <a:spLocks noChangeArrowheads="1"/>
          </p:cNvSpPr>
          <p:nvPr/>
        </p:nvSpPr>
        <p:spPr bwMode="auto">
          <a:xfrm>
            <a:off x="6016625" y="3873500"/>
            <a:ext cx="1223963" cy="835025"/>
          </a:xfrm>
          <a:prstGeom prst="rect">
            <a:avLst/>
          </a:prstGeom>
          <a:solidFill>
            <a:srgbClr val="F9F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IL4     GM-CSF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IL5     TGF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IL9     TNF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IL13 </a:t>
            </a:r>
          </a:p>
        </p:txBody>
      </p:sp>
      <p:sp>
        <p:nvSpPr>
          <p:cNvPr id="14389" name="Line 1770"/>
          <p:cNvSpPr>
            <a:spLocks noChangeShapeType="1"/>
          </p:cNvSpPr>
          <p:nvPr/>
        </p:nvSpPr>
        <p:spPr bwMode="auto">
          <a:xfrm flipV="1">
            <a:off x="5657850" y="4826000"/>
            <a:ext cx="0" cy="1908175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0" name="Line 1773"/>
          <p:cNvSpPr>
            <a:spLocks noChangeShapeType="1"/>
          </p:cNvSpPr>
          <p:nvPr/>
        </p:nvSpPr>
        <p:spPr bwMode="auto">
          <a:xfrm flipH="1">
            <a:off x="7651750" y="3476625"/>
            <a:ext cx="11113" cy="1651000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391" name="Group 1774"/>
          <p:cNvGrpSpPr>
            <a:grpSpLocks/>
          </p:cNvGrpSpPr>
          <p:nvPr/>
        </p:nvGrpSpPr>
        <p:grpSpPr bwMode="auto">
          <a:xfrm>
            <a:off x="7202488" y="1751013"/>
            <a:ext cx="423862" cy="403225"/>
            <a:chOff x="2138" y="1211"/>
            <a:chExt cx="332" cy="316"/>
          </a:xfrm>
        </p:grpSpPr>
        <p:sp>
          <p:nvSpPr>
            <p:cNvPr id="300" name="Freeform 299"/>
            <p:cNvSpPr/>
            <p:nvPr/>
          </p:nvSpPr>
          <p:spPr>
            <a:xfrm>
              <a:off x="2138" y="1211"/>
              <a:ext cx="332" cy="316"/>
            </a:xfrm>
            <a:custGeom>
              <a:avLst/>
              <a:gdLst>
                <a:gd name="connsiteX0" fmla="*/ 33019 w 534120"/>
                <a:gd name="connsiteY0" fmla="*/ 76359 h 450958"/>
                <a:gd name="connsiteX1" fmla="*/ 269239 w 534120"/>
                <a:gd name="connsiteY1" fmla="*/ 159 h 450958"/>
                <a:gd name="connsiteX2" fmla="*/ 513079 w 534120"/>
                <a:gd name="connsiteY2" fmla="*/ 91599 h 450958"/>
                <a:gd name="connsiteX3" fmla="*/ 490219 w 534120"/>
                <a:gd name="connsiteY3" fmla="*/ 358299 h 450958"/>
                <a:gd name="connsiteX4" fmla="*/ 238759 w 534120"/>
                <a:gd name="connsiteY4" fmla="*/ 449739 h 450958"/>
                <a:gd name="connsiteX5" fmla="*/ 25399 w 534120"/>
                <a:gd name="connsiteY5" fmla="*/ 304959 h 450958"/>
                <a:gd name="connsiteX6" fmla="*/ 33019 w 534120"/>
                <a:gd name="connsiteY6" fmla="*/ 76359 h 450958"/>
                <a:gd name="connsiteX0" fmla="*/ 33019 w 524569"/>
                <a:gd name="connsiteY0" fmla="*/ 76359 h 450798"/>
                <a:gd name="connsiteX1" fmla="*/ 269239 w 524569"/>
                <a:gd name="connsiteY1" fmla="*/ 159 h 450798"/>
                <a:gd name="connsiteX2" fmla="*/ 513079 w 524569"/>
                <a:gd name="connsiteY2" fmla="*/ 91599 h 450798"/>
                <a:gd name="connsiteX3" fmla="*/ 459739 w 524569"/>
                <a:gd name="connsiteY3" fmla="*/ 350679 h 450798"/>
                <a:gd name="connsiteX4" fmla="*/ 238759 w 524569"/>
                <a:gd name="connsiteY4" fmla="*/ 449739 h 450798"/>
                <a:gd name="connsiteX5" fmla="*/ 25399 w 524569"/>
                <a:gd name="connsiteY5" fmla="*/ 304959 h 450798"/>
                <a:gd name="connsiteX6" fmla="*/ 33019 w 524569"/>
                <a:gd name="connsiteY6" fmla="*/ 76359 h 450798"/>
                <a:gd name="connsiteX0" fmla="*/ 33019 w 489848"/>
                <a:gd name="connsiteY0" fmla="*/ 77291 h 451646"/>
                <a:gd name="connsiteX1" fmla="*/ 269239 w 489848"/>
                <a:gd name="connsiteY1" fmla="*/ 1091 h 451646"/>
                <a:gd name="connsiteX2" fmla="*/ 467359 w 489848"/>
                <a:gd name="connsiteY2" fmla="*/ 123011 h 451646"/>
                <a:gd name="connsiteX3" fmla="*/ 459739 w 489848"/>
                <a:gd name="connsiteY3" fmla="*/ 351611 h 451646"/>
                <a:gd name="connsiteX4" fmla="*/ 238759 w 489848"/>
                <a:gd name="connsiteY4" fmla="*/ 450671 h 451646"/>
                <a:gd name="connsiteX5" fmla="*/ 25399 w 489848"/>
                <a:gd name="connsiteY5" fmla="*/ 305891 h 451646"/>
                <a:gd name="connsiteX6" fmla="*/ 33019 w 489848"/>
                <a:gd name="connsiteY6" fmla="*/ 77291 h 451646"/>
                <a:gd name="connsiteX0" fmla="*/ 33019 w 515347"/>
                <a:gd name="connsiteY0" fmla="*/ 77291 h 451782"/>
                <a:gd name="connsiteX1" fmla="*/ 269239 w 515347"/>
                <a:gd name="connsiteY1" fmla="*/ 1091 h 451782"/>
                <a:gd name="connsiteX2" fmla="*/ 467359 w 515347"/>
                <a:gd name="connsiteY2" fmla="*/ 123011 h 451782"/>
                <a:gd name="connsiteX3" fmla="*/ 497839 w 515347"/>
                <a:gd name="connsiteY3" fmla="*/ 359231 h 451782"/>
                <a:gd name="connsiteX4" fmla="*/ 238759 w 515347"/>
                <a:gd name="connsiteY4" fmla="*/ 450671 h 451782"/>
                <a:gd name="connsiteX5" fmla="*/ 25399 w 515347"/>
                <a:gd name="connsiteY5" fmla="*/ 305891 h 451782"/>
                <a:gd name="connsiteX6" fmla="*/ 33019 w 515347"/>
                <a:gd name="connsiteY6" fmla="*/ 77291 h 451782"/>
                <a:gd name="connsiteX0" fmla="*/ 33460 w 515520"/>
                <a:gd name="connsiteY0" fmla="*/ 122483 h 496974"/>
                <a:gd name="connsiteX1" fmla="*/ 277300 w 515520"/>
                <a:gd name="connsiteY1" fmla="*/ 563 h 496974"/>
                <a:gd name="connsiteX2" fmla="*/ 467800 w 515520"/>
                <a:gd name="connsiteY2" fmla="*/ 168203 h 496974"/>
                <a:gd name="connsiteX3" fmla="*/ 498280 w 515520"/>
                <a:gd name="connsiteY3" fmla="*/ 404423 h 496974"/>
                <a:gd name="connsiteX4" fmla="*/ 239200 w 515520"/>
                <a:gd name="connsiteY4" fmla="*/ 495863 h 496974"/>
                <a:gd name="connsiteX5" fmla="*/ 25840 w 515520"/>
                <a:gd name="connsiteY5" fmla="*/ 351083 h 496974"/>
                <a:gd name="connsiteX6" fmla="*/ 33460 w 515520"/>
                <a:gd name="connsiteY6" fmla="*/ 122483 h 496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5520" h="496974">
                  <a:moveTo>
                    <a:pt x="33460" y="122483"/>
                  </a:moveTo>
                  <a:cubicBezTo>
                    <a:pt x="75370" y="64063"/>
                    <a:pt x="204910" y="-7057"/>
                    <a:pt x="277300" y="563"/>
                  </a:cubicBezTo>
                  <a:cubicBezTo>
                    <a:pt x="349690" y="8183"/>
                    <a:pt x="430970" y="100893"/>
                    <a:pt x="467800" y="168203"/>
                  </a:cubicBezTo>
                  <a:cubicBezTo>
                    <a:pt x="504630" y="235513"/>
                    <a:pt x="536380" y="349813"/>
                    <a:pt x="498280" y="404423"/>
                  </a:cubicBezTo>
                  <a:cubicBezTo>
                    <a:pt x="460180" y="459033"/>
                    <a:pt x="316670" y="504753"/>
                    <a:pt x="239200" y="495863"/>
                  </a:cubicBezTo>
                  <a:cubicBezTo>
                    <a:pt x="161730" y="486973"/>
                    <a:pt x="62670" y="413313"/>
                    <a:pt x="25840" y="351083"/>
                  </a:cubicBezTo>
                  <a:cubicBezTo>
                    <a:pt x="-10990" y="288853"/>
                    <a:pt x="-8450" y="180903"/>
                    <a:pt x="33460" y="122483"/>
                  </a:cubicBezTo>
                  <a:close/>
                </a:path>
              </a:pathLst>
            </a:custGeom>
            <a:solidFill>
              <a:srgbClr val="FFD1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2" name="Oval 301"/>
            <p:cNvSpPr/>
            <p:nvPr/>
          </p:nvSpPr>
          <p:spPr>
            <a:xfrm>
              <a:off x="2356" y="1297"/>
              <a:ext cx="22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3" name="Oval 302"/>
            <p:cNvSpPr/>
            <p:nvPr/>
          </p:nvSpPr>
          <p:spPr>
            <a:xfrm>
              <a:off x="2403" y="1338"/>
              <a:ext cx="24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4" name="Oval 303"/>
            <p:cNvSpPr/>
            <p:nvPr/>
          </p:nvSpPr>
          <p:spPr>
            <a:xfrm>
              <a:off x="2295" y="1330"/>
              <a:ext cx="22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5" name="Oval 304"/>
            <p:cNvSpPr/>
            <p:nvPr/>
          </p:nvSpPr>
          <p:spPr>
            <a:xfrm>
              <a:off x="2392" y="1404"/>
              <a:ext cx="25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6" name="Oval 305"/>
            <p:cNvSpPr/>
            <p:nvPr/>
          </p:nvSpPr>
          <p:spPr>
            <a:xfrm>
              <a:off x="2281" y="1411"/>
              <a:ext cx="24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7" name="Oval 306"/>
            <p:cNvSpPr/>
            <p:nvPr/>
          </p:nvSpPr>
          <p:spPr>
            <a:xfrm>
              <a:off x="2301" y="1236"/>
              <a:ext cx="24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8" name="Oval 307"/>
            <p:cNvSpPr/>
            <p:nvPr/>
          </p:nvSpPr>
          <p:spPr>
            <a:xfrm>
              <a:off x="2389" y="1371"/>
              <a:ext cx="22" cy="20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9" name="Oval 308"/>
            <p:cNvSpPr/>
            <p:nvPr/>
          </p:nvSpPr>
          <p:spPr>
            <a:xfrm>
              <a:off x="2424" y="1385"/>
              <a:ext cx="24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0" name="Oval 309"/>
            <p:cNvSpPr/>
            <p:nvPr/>
          </p:nvSpPr>
          <p:spPr>
            <a:xfrm>
              <a:off x="2158" y="1345"/>
              <a:ext cx="24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1" name="Oval 310"/>
            <p:cNvSpPr/>
            <p:nvPr/>
          </p:nvSpPr>
          <p:spPr>
            <a:xfrm>
              <a:off x="2415" y="1447"/>
              <a:ext cx="21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2" name="Oval 311"/>
            <p:cNvSpPr/>
            <p:nvPr/>
          </p:nvSpPr>
          <p:spPr>
            <a:xfrm>
              <a:off x="2366" y="1461"/>
              <a:ext cx="22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3" name="Oval 312"/>
            <p:cNvSpPr/>
            <p:nvPr/>
          </p:nvSpPr>
          <p:spPr>
            <a:xfrm>
              <a:off x="2322" y="1467"/>
              <a:ext cx="22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4" name="Oval 313"/>
            <p:cNvSpPr/>
            <p:nvPr/>
          </p:nvSpPr>
          <p:spPr>
            <a:xfrm>
              <a:off x="2196" y="1422"/>
              <a:ext cx="21" cy="20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5" name="Oval 314"/>
            <p:cNvSpPr/>
            <p:nvPr/>
          </p:nvSpPr>
          <p:spPr>
            <a:xfrm>
              <a:off x="2283" y="1357"/>
              <a:ext cx="21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6" name="Oval 315"/>
            <p:cNvSpPr/>
            <p:nvPr/>
          </p:nvSpPr>
          <p:spPr>
            <a:xfrm>
              <a:off x="2387" y="1436"/>
              <a:ext cx="25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7" name="Oval 316"/>
            <p:cNvSpPr/>
            <p:nvPr/>
          </p:nvSpPr>
          <p:spPr>
            <a:xfrm>
              <a:off x="2349" y="1253"/>
              <a:ext cx="21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8" name="Oval 317"/>
            <p:cNvSpPr/>
            <p:nvPr/>
          </p:nvSpPr>
          <p:spPr>
            <a:xfrm>
              <a:off x="2153" y="1381"/>
              <a:ext cx="24" cy="21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9" name="Oval 318"/>
            <p:cNvSpPr/>
            <p:nvPr/>
          </p:nvSpPr>
          <p:spPr>
            <a:xfrm>
              <a:off x="2193" y="1291"/>
              <a:ext cx="22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0" name="Oval 319"/>
            <p:cNvSpPr/>
            <p:nvPr/>
          </p:nvSpPr>
          <p:spPr>
            <a:xfrm>
              <a:off x="2390" y="1288"/>
              <a:ext cx="21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1" name="Oval 320"/>
            <p:cNvSpPr/>
            <p:nvPr/>
          </p:nvSpPr>
          <p:spPr>
            <a:xfrm>
              <a:off x="2242" y="1236"/>
              <a:ext cx="24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2" name="Oval 321"/>
            <p:cNvSpPr/>
            <p:nvPr/>
          </p:nvSpPr>
          <p:spPr>
            <a:xfrm>
              <a:off x="2223" y="1456"/>
              <a:ext cx="25" cy="22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3" name="Oval 322"/>
            <p:cNvSpPr/>
            <p:nvPr/>
          </p:nvSpPr>
          <p:spPr>
            <a:xfrm>
              <a:off x="2220" y="1264"/>
              <a:ext cx="22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4" name="Oval 323"/>
            <p:cNvSpPr/>
            <p:nvPr/>
          </p:nvSpPr>
          <p:spPr>
            <a:xfrm>
              <a:off x="2191" y="1368"/>
              <a:ext cx="21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5" name="Oval 324"/>
            <p:cNvSpPr/>
            <p:nvPr/>
          </p:nvSpPr>
          <p:spPr>
            <a:xfrm>
              <a:off x="2283" y="1455"/>
              <a:ext cx="21" cy="24"/>
            </a:xfrm>
            <a:prstGeom prst="ellipse">
              <a:avLst/>
            </a:prstGeom>
            <a:solidFill>
              <a:srgbClr val="FF5B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9" name="Freeform 298"/>
            <p:cNvSpPr/>
            <p:nvPr/>
          </p:nvSpPr>
          <p:spPr>
            <a:xfrm rot="4890952">
              <a:off x="2197" y="1279"/>
              <a:ext cx="173" cy="154"/>
            </a:xfrm>
            <a:custGeom>
              <a:avLst/>
              <a:gdLst>
                <a:gd name="connsiteX0" fmla="*/ 33019 w 534120"/>
                <a:gd name="connsiteY0" fmla="*/ 76359 h 450958"/>
                <a:gd name="connsiteX1" fmla="*/ 269239 w 534120"/>
                <a:gd name="connsiteY1" fmla="*/ 159 h 450958"/>
                <a:gd name="connsiteX2" fmla="*/ 513079 w 534120"/>
                <a:gd name="connsiteY2" fmla="*/ 91599 h 450958"/>
                <a:gd name="connsiteX3" fmla="*/ 490219 w 534120"/>
                <a:gd name="connsiteY3" fmla="*/ 358299 h 450958"/>
                <a:gd name="connsiteX4" fmla="*/ 238759 w 534120"/>
                <a:gd name="connsiteY4" fmla="*/ 449739 h 450958"/>
                <a:gd name="connsiteX5" fmla="*/ 25399 w 534120"/>
                <a:gd name="connsiteY5" fmla="*/ 304959 h 450958"/>
                <a:gd name="connsiteX6" fmla="*/ 33019 w 534120"/>
                <a:gd name="connsiteY6" fmla="*/ 76359 h 450958"/>
                <a:gd name="connsiteX0" fmla="*/ 33019 w 524569"/>
                <a:gd name="connsiteY0" fmla="*/ 76359 h 450798"/>
                <a:gd name="connsiteX1" fmla="*/ 269239 w 524569"/>
                <a:gd name="connsiteY1" fmla="*/ 159 h 450798"/>
                <a:gd name="connsiteX2" fmla="*/ 513079 w 524569"/>
                <a:gd name="connsiteY2" fmla="*/ 91599 h 450798"/>
                <a:gd name="connsiteX3" fmla="*/ 459739 w 524569"/>
                <a:gd name="connsiteY3" fmla="*/ 350679 h 450798"/>
                <a:gd name="connsiteX4" fmla="*/ 238759 w 524569"/>
                <a:gd name="connsiteY4" fmla="*/ 449739 h 450798"/>
                <a:gd name="connsiteX5" fmla="*/ 25399 w 524569"/>
                <a:gd name="connsiteY5" fmla="*/ 304959 h 450798"/>
                <a:gd name="connsiteX6" fmla="*/ 33019 w 524569"/>
                <a:gd name="connsiteY6" fmla="*/ 76359 h 450798"/>
                <a:gd name="connsiteX0" fmla="*/ 33019 w 489848"/>
                <a:gd name="connsiteY0" fmla="*/ 77291 h 451646"/>
                <a:gd name="connsiteX1" fmla="*/ 269239 w 489848"/>
                <a:gd name="connsiteY1" fmla="*/ 1091 h 451646"/>
                <a:gd name="connsiteX2" fmla="*/ 467359 w 489848"/>
                <a:gd name="connsiteY2" fmla="*/ 123011 h 451646"/>
                <a:gd name="connsiteX3" fmla="*/ 459739 w 489848"/>
                <a:gd name="connsiteY3" fmla="*/ 351611 h 451646"/>
                <a:gd name="connsiteX4" fmla="*/ 238759 w 489848"/>
                <a:gd name="connsiteY4" fmla="*/ 450671 h 451646"/>
                <a:gd name="connsiteX5" fmla="*/ 25399 w 489848"/>
                <a:gd name="connsiteY5" fmla="*/ 305891 h 451646"/>
                <a:gd name="connsiteX6" fmla="*/ 33019 w 489848"/>
                <a:gd name="connsiteY6" fmla="*/ 77291 h 451646"/>
                <a:gd name="connsiteX0" fmla="*/ 33019 w 515347"/>
                <a:gd name="connsiteY0" fmla="*/ 77291 h 451782"/>
                <a:gd name="connsiteX1" fmla="*/ 269239 w 515347"/>
                <a:gd name="connsiteY1" fmla="*/ 1091 h 451782"/>
                <a:gd name="connsiteX2" fmla="*/ 467359 w 515347"/>
                <a:gd name="connsiteY2" fmla="*/ 123011 h 451782"/>
                <a:gd name="connsiteX3" fmla="*/ 497839 w 515347"/>
                <a:gd name="connsiteY3" fmla="*/ 359231 h 451782"/>
                <a:gd name="connsiteX4" fmla="*/ 238759 w 515347"/>
                <a:gd name="connsiteY4" fmla="*/ 450671 h 451782"/>
                <a:gd name="connsiteX5" fmla="*/ 25399 w 515347"/>
                <a:gd name="connsiteY5" fmla="*/ 305891 h 451782"/>
                <a:gd name="connsiteX6" fmla="*/ 33019 w 515347"/>
                <a:gd name="connsiteY6" fmla="*/ 77291 h 451782"/>
                <a:gd name="connsiteX0" fmla="*/ 33460 w 515520"/>
                <a:gd name="connsiteY0" fmla="*/ 122483 h 496974"/>
                <a:gd name="connsiteX1" fmla="*/ 277300 w 515520"/>
                <a:gd name="connsiteY1" fmla="*/ 563 h 496974"/>
                <a:gd name="connsiteX2" fmla="*/ 467800 w 515520"/>
                <a:gd name="connsiteY2" fmla="*/ 168203 h 496974"/>
                <a:gd name="connsiteX3" fmla="*/ 498280 w 515520"/>
                <a:gd name="connsiteY3" fmla="*/ 404423 h 496974"/>
                <a:gd name="connsiteX4" fmla="*/ 239200 w 515520"/>
                <a:gd name="connsiteY4" fmla="*/ 495863 h 496974"/>
                <a:gd name="connsiteX5" fmla="*/ 25840 w 515520"/>
                <a:gd name="connsiteY5" fmla="*/ 351083 h 496974"/>
                <a:gd name="connsiteX6" fmla="*/ 33460 w 515520"/>
                <a:gd name="connsiteY6" fmla="*/ 122483 h 496974"/>
                <a:gd name="connsiteX0" fmla="*/ 33460 w 469189"/>
                <a:gd name="connsiteY0" fmla="*/ 122483 h 496275"/>
                <a:gd name="connsiteX1" fmla="*/ 277300 w 469189"/>
                <a:gd name="connsiteY1" fmla="*/ 563 h 496275"/>
                <a:gd name="connsiteX2" fmla="*/ 467800 w 469189"/>
                <a:gd name="connsiteY2" fmla="*/ 168203 h 496275"/>
                <a:gd name="connsiteX3" fmla="*/ 178240 w 469189"/>
                <a:gd name="connsiteY3" fmla="*/ 312983 h 496275"/>
                <a:gd name="connsiteX4" fmla="*/ 239200 w 469189"/>
                <a:gd name="connsiteY4" fmla="*/ 495863 h 496275"/>
                <a:gd name="connsiteX5" fmla="*/ 25840 w 469189"/>
                <a:gd name="connsiteY5" fmla="*/ 351083 h 496275"/>
                <a:gd name="connsiteX6" fmla="*/ 33460 w 469189"/>
                <a:gd name="connsiteY6" fmla="*/ 122483 h 496275"/>
                <a:gd name="connsiteX0" fmla="*/ 33460 w 285585"/>
                <a:gd name="connsiteY0" fmla="*/ 122324 h 496120"/>
                <a:gd name="connsiteX1" fmla="*/ 277300 w 285585"/>
                <a:gd name="connsiteY1" fmla="*/ 404 h 496120"/>
                <a:gd name="connsiteX2" fmla="*/ 223960 w 285585"/>
                <a:gd name="connsiteY2" fmla="*/ 160424 h 496120"/>
                <a:gd name="connsiteX3" fmla="*/ 178240 w 285585"/>
                <a:gd name="connsiteY3" fmla="*/ 312824 h 496120"/>
                <a:gd name="connsiteX4" fmla="*/ 239200 w 285585"/>
                <a:gd name="connsiteY4" fmla="*/ 495704 h 496120"/>
                <a:gd name="connsiteX5" fmla="*/ 25840 w 285585"/>
                <a:gd name="connsiteY5" fmla="*/ 350924 h 496120"/>
                <a:gd name="connsiteX6" fmla="*/ 33460 w 285585"/>
                <a:gd name="connsiteY6" fmla="*/ 122324 h 496120"/>
                <a:gd name="connsiteX0" fmla="*/ 38590 w 370949"/>
                <a:gd name="connsiteY0" fmla="*/ 54864 h 428660"/>
                <a:gd name="connsiteX1" fmla="*/ 366250 w 370949"/>
                <a:gd name="connsiteY1" fmla="*/ 1524 h 428660"/>
                <a:gd name="connsiteX2" fmla="*/ 229090 w 370949"/>
                <a:gd name="connsiteY2" fmla="*/ 92964 h 428660"/>
                <a:gd name="connsiteX3" fmla="*/ 183370 w 370949"/>
                <a:gd name="connsiteY3" fmla="*/ 245364 h 428660"/>
                <a:gd name="connsiteX4" fmla="*/ 244330 w 370949"/>
                <a:gd name="connsiteY4" fmla="*/ 428244 h 428660"/>
                <a:gd name="connsiteX5" fmla="*/ 30970 w 370949"/>
                <a:gd name="connsiteY5" fmla="*/ 283464 h 428660"/>
                <a:gd name="connsiteX6" fmla="*/ 38590 w 370949"/>
                <a:gd name="connsiteY6" fmla="*/ 54864 h 428660"/>
                <a:gd name="connsiteX0" fmla="*/ 76108 w 345242"/>
                <a:gd name="connsiteY0" fmla="*/ 54864 h 428660"/>
                <a:gd name="connsiteX1" fmla="*/ 342808 w 345242"/>
                <a:gd name="connsiteY1" fmla="*/ 1524 h 428660"/>
                <a:gd name="connsiteX2" fmla="*/ 205648 w 345242"/>
                <a:gd name="connsiteY2" fmla="*/ 92964 h 428660"/>
                <a:gd name="connsiteX3" fmla="*/ 159928 w 345242"/>
                <a:gd name="connsiteY3" fmla="*/ 245364 h 428660"/>
                <a:gd name="connsiteX4" fmla="*/ 220888 w 345242"/>
                <a:gd name="connsiteY4" fmla="*/ 428244 h 428660"/>
                <a:gd name="connsiteX5" fmla="*/ 7528 w 345242"/>
                <a:gd name="connsiteY5" fmla="*/ 283464 h 428660"/>
                <a:gd name="connsiteX6" fmla="*/ 76108 w 345242"/>
                <a:gd name="connsiteY6" fmla="*/ 54864 h 428660"/>
                <a:gd name="connsiteX0" fmla="*/ 34368 w 303502"/>
                <a:gd name="connsiteY0" fmla="*/ 54718 h 428514"/>
                <a:gd name="connsiteX1" fmla="*/ 301068 w 303502"/>
                <a:gd name="connsiteY1" fmla="*/ 1378 h 428514"/>
                <a:gd name="connsiteX2" fmla="*/ 163908 w 303502"/>
                <a:gd name="connsiteY2" fmla="*/ 92818 h 428514"/>
                <a:gd name="connsiteX3" fmla="*/ 118188 w 303502"/>
                <a:gd name="connsiteY3" fmla="*/ 245218 h 428514"/>
                <a:gd name="connsiteX4" fmla="*/ 179148 w 303502"/>
                <a:gd name="connsiteY4" fmla="*/ 428098 h 428514"/>
                <a:gd name="connsiteX5" fmla="*/ 19128 w 303502"/>
                <a:gd name="connsiteY5" fmla="*/ 268078 h 428514"/>
                <a:gd name="connsiteX6" fmla="*/ 34368 w 303502"/>
                <a:gd name="connsiteY6" fmla="*/ 54718 h 428514"/>
                <a:gd name="connsiteX0" fmla="*/ 34368 w 301212"/>
                <a:gd name="connsiteY0" fmla="*/ 57424 h 431199"/>
                <a:gd name="connsiteX1" fmla="*/ 301068 w 301212"/>
                <a:gd name="connsiteY1" fmla="*/ 4084 h 431199"/>
                <a:gd name="connsiteX2" fmla="*/ 72468 w 301212"/>
                <a:gd name="connsiteY2" fmla="*/ 141244 h 431199"/>
                <a:gd name="connsiteX3" fmla="*/ 118188 w 301212"/>
                <a:gd name="connsiteY3" fmla="*/ 247924 h 431199"/>
                <a:gd name="connsiteX4" fmla="*/ 179148 w 301212"/>
                <a:gd name="connsiteY4" fmla="*/ 430804 h 431199"/>
                <a:gd name="connsiteX5" fmla="*/ 19128 w 301212"/>
                <a:gd name="connsiteY5" fmla="*/ 270784 h 431199"/>
                <a:gd name="connsiteX6" fmla="*/ 34368 w 301212"/>
                <a:gd name="connsiteY6" fmla="*/ 57424 h 431199"/>
                <a:gd name="connsiteX0" fmla="*/ 37147 w 349689"/>
                <a:gd name="connsiteY0" fmla="*/ 27221 h 400996"/>
                <a:gd name="connsiteX1" fmla="*/ 349567 w 349689"/>
                <a:gd name="connsiteY1" fmla="*/ 11981 h 400996"/>
                <a:gd name="connsiteX2" fmla="*/ 75247 w 349689"/>
                <a:gd name="connsiteY2" fmla="*/ 111041 h 400996"/>
                <a:gd name="connsiteX3" fmla="*/ 120967 w 349689"/>
                <a:gd name="connsiteY3" fmla="*/ 217721 h 400996"/>
                <a:gd name="connsiteX4" fmla="*/ 181927 w 349689"/>
                <a:gd name="connsiteY4" fmla="*/ 400601 h 400996"/>
                <a:gd name="connsiteX5" fmla="*/ 21907 w 349689"/>
                <a:gd name="connsiteY5" fmla="*/ 240581 h 400996"/>
                <a:gd name="connsiteX6" fmla="*/ 37147 w 349689"/>
                <a:gd name="connsiteY6" fmla="*/ 27221 h 400996"/>
                <a:gd name="connsiteX0" fmla="*/ 37147 w 350401"/>
                <a:gd name="connsiteY0" fmla="*/ 28751 h 402516"/>
                <a:gd name="connsiteX1" fmla="*/ 349567 w 350401"/>
                <a:gd name="connsiteY1" fmla="*/ 13511 h 402516"/>
                <a:gd name="connsiteX2" fmla="*/ 128587 w 350401"/>
                <a:gd name="connsiteY2" fmla="*/ 135431 h 402516"/>
                <a:gd name="connsiteX3" fmla="*/ 120967 w 350401"/>
                <a:gd name="connsiteY3" fmla="*/ 219251 h 402516"/>
                <a:gd name="connsiteX4" fmla="*/ 181927 w 350401"/>
                <a:gd name="connsiteY4" fmla="*/ 402131 h 402516"/>
                <a:gd name="connsiteX5" fmla="*/ 21907 w 350401"/>
                <a:gd name="connsiteY5" fmla="*/ 242111 h 402516"/>
                <a:gd name="connsiteX6" fmla="*/ 37147 w 350401"/>
                <a:gd name="connsiteY6" fmla="*/ 28751 h 402516"/>
                <a:gd name="connsiteX0" fmla="*/ 34366 w 347620"/>
                <a:gd name="connsiteY0" fmla="*/ 28751 h 341746"/>
                <a:gd name="connsiteX1" fmla="*/ 346786 w 347620"/>
                <a:gd name="connsiteY1" fmla="*/ 13511 h 341746"/>
                <a:gd name="connsiteX2" fmla="*/ 125806 w 347620"/>
                <a:gd name="connsiteY2" fmla="*/ 135431 h 341746"/>
                <a:gd name="connsiteX3" fmla="*/ 118186 w 347620"/>
                <a:gd name="connsiteY3" fmla="*/ 219251 h 341746"/>
                <a:gd name="connsiteX4" fmla="*/ 133426 w 347620"/>
                <a:gd name="connsiteY4" fmla="*/ 341171 h 341746"/>
                <a:gd name="connsiteX5" fmla="*/ 19126 w 347620"/>
                <a:gd name="connsiteY5" fmla="*/ 242111 h 341746"/>
                <a:gd name="connsiteX6" fmla="*/ 34366 w 347620"/>
                <a:gd name="connsiteY6" fmla="*/ 28751 h 341746"/>
                <a:gd name="connsiteX0" fmla="*/ 30027 w 275015"/>
                <a:gd name="connsiteY0" fmla="*/ 28751 h 341746"/>
                <a:gd name="connsiteX1" fmla="*/ 273867 w 275015"/>
                <a:gd name="connsiteY1" fmla="*/ 13511 h 341746"/>
                <a:gd name="connsiteX2" fmla="*/ 121467 w 275015"/>
                <a:gd name="connsiteY2" fmla="*/ 135431 h 341746"/>
                <a:gd name="connsiteX3" fmla="*/ 113847 w 275015"/>
                <a:gd name="connsiteY3" fmla="*/ 219251 h 341746"/>
                <a:gd name="connsiteX4" fmla="*/ 129087 w 275015"/>
                <a:gd name="connsiteY4" fmla="*/ 341171 h 341746"/>
                <a:gd name="connsiteX5" fmla="*/ 14787 w 275015"/>
                <a:gd name="connsiteY5" fmla="*/ 242111 h 341746"/>
                <a:gd name="connsiteX6" fmla="*/ 30027 w 275015"/>
                <a:gd name="connsiteY6" fmla="*/ 28751 h 341746"/>
                <a:gd name="connsiteX0" fmla="*/ 30027 w 273966"/>
                <a:gd name="connsiteY0" fmla="*/ 28751 h 341746"/>
                <a:gd name="connsiteX1" fmla="*/ 273867 w 273966"/>
                <a:gd name="connsiteY1" fmla="*/ 13511 h 341746"/>
                <a:gd name="connsiteX2" fmla="*/ 60507 w 273966"/>
                <a:gd name="connsiteY2" fmla="*/ 135431 h 341746"/>
                <a:gd name="connsiteX3" fmla="*/ 113847 w 273966"/>
                <a:gd name="connsiteY3" fmla="*/ 219251 h 341746"/>
                <a:gd name="connsiteX4" fmla="*/ 129087 w 273966"/>
                <a:gd name="connsiteY4" fmla="*/ 341171 h 341746"/>
                <a:gd name="connsiteX5" fmla="*/ 14787 w 273966"/>
                <a:gd name="connsiteY5" fmla="*/ 242111 h 341746"/>
                <a:gd name="connsiteX6" fmla="*/ 30027 w 273966"/>
                <a:gd name="connsiteY6" fmla="*/ 28751 h 341746"/>
                <a:gd name="connsiteX0" fmla="*/ 22865 w 267494"/>
                <a:gd name="connsiteY0" fmla="*/ 32803 h 345798"/>
                <a:gd name="connsiteX1" fmla="*/ 121863 w 267494"/>
                <a:gd name="connsiteY1" fmla="*/ 2323 h 345798"/>
                <a:gd name="connsiteX2" fmla="*/ 266705 w 267494"/>
                <a:gd name="connsiteY2" fmla="*/ 17563 h 345798"/>
                <a:gd name="connsiteX3" fmla="*/ 53345 w 267494"/>
                <a:gd name="connsiteY3" fmla="*/ 139483 h 345798"/>
                <a:gd name="connsiteX4" fmla="*/ 106685 w 267494"/>
                <a:gd name="connsiteY4" fmla="*/ 223303 h 345798"/>
                <a:gd name="connsiteX5" fmla="*/ 121925 w 267494"/>
                <a:gd name="connsiteY5" fmla="*/ 345223 h 345798"/>
                <a:gd name="connsiteX6" fmla="*/ 7625 w 267494"/>
                <a:gd name="connsiteY6" fmla="*/ 246163 h 345798"/>
                <a:gd name="connsiteX7" fmla="*/ 22865 w 267494"/>
                <a:gd name="connsiteY7" fmla="*/ 32803 h 345798"/>
                <a:gd name="connsiteX0" fmla="*/ 22865 w 267494"/>
                <a:gd name="connsiteY0" fmla="*/ 32803 h 345798"/>
                <a:gd name="connsiteX1" fmla="*/ 121863 w 267494"/>
                <a:gd name="connsiteY1" fmla="*/ 2323 h 345798"/>
                <a:gd name="connsiteX2" fmla="*/ 266705 w 267494"/>
                <a:gd name="connsiteY2" fmla="*/ 17563 h 345798"/>
                <a:gd name="connsiteX3" fmla="*/ 53345 w 267494"/>
                <a:gd name="connsiteY3" fmla="*/ 139483 h 345798"/>
                <a:gd name="connsiteX4" fmla="*/ 106685 w 267494"/>
                <a:gd name="connsiteY4" fmla="*/ 223303 h 345798"/>
                <a:gd name="connsiteX5" fmla="*/ 121925 w 267494"/>
                <a:gd name="connsiteY5" fmla="*/ 345223 h 345798"/>
                <a:gd name="connsiteX6" fmla="*/ 7625 w 267494"/>
                <a:gd name="connsiteY6" fmla="*/ 246163 h 345798"/>
                <a:gd name="connsiteX7" fmla="*/ 22865 w 267494"/>
                <a:gd name="connsiteY7" fmla="*/ 32803 h 345798"/>
                <a:gd name="connsiteX0" fmla="*/ 22865 w 259925"/>
                <a:gd name="connsiteY0" fmla="*/ 41228 h 354223"/>
                <a:gd name="connsiteX1" fmla="*/ 121863 w 259925"/>
                <a:gd name="connsiteY1" fmla="*/ 10748 h 354223"/>
                <a:gd name="connsiteX2" fmla="*/ 259085 w 259925"/>
                <a:gd name="connsiteY2" fmla="*/ 10748 h 354223"/>
                <a:gd name="connsiteX3" fmla="*/ 53345 w 259925"/>
                <a:gd name="connsiteY3" fmla="*/ 147908 h 354223"/>
                <a:gd name="connsiteX4" fmla="*/ 106685 w 259925"/>
                <a:gd name="connsiteY4" fmla="*/ 231728 h 354223"/>
                <a:gd name="connsiteX5" fmla="*/ 121925 w 259925"/>
                <a:gd name="connsiteY5" fmla="*/ 353648 h 354223"/>
                <a:gd name="connsiteX6" fmla="*/ 7625 w 259925"/>
                <a:gd name="connsiteY6" fmla="*/ 254588 h 354223"/>
                <a:gd name="connsiteX7" fmla="*/ 22865 w 259925"/>
                <a:gd name="connsiteY7" fmla="*/ 41228 h 354223"/>
                <a:gd name="connsiteX0" fmla="*/ 22865 w 267933"/>
                <a:gd name="connsiteY0" fmla="*/ 95394 h 408389"/>
                <a:gd name="connsiteX1" fmla="*/ 121863 w 267933"/>
                <a:gd name="connsiteY1" fmla="*/ 64914 h 408389"/>
                <a:gd name="connsiteX2" fmla="*/ 259085 w 267933"/>
                <a:gd name="connsiteY2" fmla="*/ 64914 h 408389"/>
                <a:gd name="connsiteX3" fmla="*/ 53345 w 267933"/>
                <a:gd name="connsiteY3" fmla="*/ 202074 h 408389"/>
                <a:gd name="connsiteX4" fmla="*/ 106685 w 267933"/>
                <a:gd name="connsiteY4" fmla="*/ 285894 h 408389"/>
                <a:gd name="connsiteX5" fmla="*/ 121925 w 267933"/>
                <a:gd name="connsiteY5" fmla="*/ 407814 h 408389"/>
                <a:gd name="connsiteX6" fmla="*/ 7625 w 267933"/>
                <a:gd name="connsiteY6" fmla="*/ 308754 h 408389"/>
                <a:gd name="connsiteX7" fmla="*/ 22865 w 267933"/>
                <a:gd name="connsiteY7" fmla="*/ 95394 h 408389"/>
                <a:gd name="connsiteX0" fmla="*/ 22865 w 259187"/>
                <a:gd name="connsiteY0" fmla="*/ 39512 h 352507"/>
                <a:gd name="connsiteX1" fmla="*/ 259085 w 259187"/>
                <a:gd name="connsiteY1" fmla="*/ 9032 h 352507"/>
                <a:gd name="connsiteX2" fmla="*/ 53345 w 259187"/>
                <a:gd name="connsiteY2" fmla="*/ 146192 h 352507"/>
                <a:gd name="connsiteX3" fmla="*/ 106685 w 259187"/>
                <a:gd name="connsiteY3" fmla="*/ 230012 h 352507"/>
                <a:gd name="connsiteX4" fmla="*/ 121925 w 259187"/>
                <a:gd name="connsiteY4" fmla="*/ 351932 h 352507"/>
                <a:gd name="connsiteX5" fmla="*/ 7625 w 259187"/>
                <a:gd name="connsiteY5" fmla="*/ 252872 h 352507"/>
                <a:gd name="connsiteX6" fmla="*/ 22865 w 259187"/>
                <a:gd name="connsiteY6" fmla="*/ 39512 h 352507"/>
                <a:gd name="connsiteX0" fmla="*/ 29118 w 257824"/>
                <a:gd name="connsiteY0" fmla="*/ 12465 h 325460"/>
                <a:gd name="connsiteX1" fmla="*/ 257718 w 257824"/>
                <a:gd name="connsiteY1" fmla="*/ 35325 h 325460"/>
                <a:gd name="connsiteX2" fmla="*/ 59598 w 257824"/>
                <a:gd name="connsiteY2" fmla="*/ 119145 h 325460"/>
                <a:gd name="connsiteX3" fmla="*/ 112938 w 257824"/>
                <a:gd name="connsiteY3" fmla="*/ 202965 h 325460"/>
                <a:gd name="connsiteX4" fmla="*/ 128178 w 257824"/>
                <a:gd name="connsiteY4" fmla="*/ 324885 h 325460"/>
                <a:gd name="connsiteX5" fmla="*/ 13878 w 257824"/>
                <a:gd name="connsiteY5" fmla="*/ 225825 h 325460"/>
                <a:gd name="connsiteX6" fmla="*/ 29118 w 257824"/>
                <a:gd name="connsiteY6" fmla="*/ 12465 h 325460"/>
                <a:gd name="connsiteX0" fmla="*/ 29118 w 257824"/>
                <a:gd name="connsiteY0" fmla="*/ 33840 h 346835"/>
                <a:gd name="connsiteX1" fmla="*/ 257718 w 257824"/>
                <a:gd name="connsiteY1" fmla="*/ 10980 h 346835"/>
                <a:gd name="connsiteX2" fmla="*/ 59598 w 257824"/>
                <a:gd name="connsiteY2" fmla="*/ 140520 h 346835"/>
                <a:gd name="connsiteX3" fmla="*/ 112938 w 257824"/>
                <a:gd name="connsiteY3" fmla="*/ 224340 h 346835"/>
                <a:gd name="connsiteX4" fmla="*/ 128178 w 257824"/>
                <a:gd name="connsiteY4" fmla="*/ 346260 h 346835"/>
                <a:gd name="connsiteX5" fmla="*/ 13878 w 257824"/>
                <a:gd name="connsiteY5" fmla="*/ 247200 h 346835"/>
                <a:gd name="connsiteX6" fmla="*/ 29118 w 257824"/>
                <a:gd name="connsiteY6" fmla="*/ 33840 h 346835"/>
                <a:gd name="connsiteX0" fmla="*/ 29118 w 258336"/>
                <a:gd name="connsiteY0" fmla="*/ 84431 h 397426"/>
                <a:gd name="connsiteX1" fmla="*/ 257718 w 258336"/>
                <a:gd name="connsiteY1" fmla="*/ 61571 h 397426"/>
                <a:gd name="connsiteX2" fmla="*/ 59598 w 258336"/>
                <a:gd name="connsiteY2" fmla="*/ 191111 h 397426"/>
                <a:gd name="connsiteX3" fmla="*/ 112938 w 258336"/>
                <a:gd name="connsiteY3" fmla="*/ 274931 h 397426"/>
                <a:gd name="connsiteX4" fmla="*/ 128178 w 258336"/>
                <a:gd name="connsiteY4" fmla="*/ 396851 h 397426"/>
                <a:gd name="connsiteX5" fmla="*/ 13878 w 258336"/>
                <a:gd name="connsiteY5" fmla="*/ 297791 h 397426"/>
                <a:gd name="connsiteX6" fmla="*/ 29118 w 258336"/>
                <a:gd name="connsiteY6" fmla="*/ 84431 h 397426"/>
                <a:gd name="connsiteX0" fmla="*/ 29118 w 258336"/>
                <a:gd name="connsiteY0" fmla="*/ 84431 h 397426"/>
                <a:gd name="connsiteX1" fmla="*/ 257718 w 258336"/>
                <a:gd name="connsiteY1" fmla="*/ 61571 h 397426"/>
                <a:gd name="connsiteX2" fmla="*/ 59598 w 258336"/>
                <a:gd name="connsiteY2" fmla="*/ 191111 h 397426"/>
                <a:gd name="connsiteX3" fmla="*/ 112938 w 258336"/>
                <a:gd name="connsiteY3" fmla="*/ 274931 h 397426"/>
                <a:gd name="connsiteX4" fmla="*/ 128178 w 258336"/>
                <a:gd name="connsiteY4" fmla="*/ 396851 h 397426"/>
                <a:gd name="connsiteX5" fmla="*/ 13878 w 258336"/>
                <a:gd name="connsiteY5" fmla="*/ 297791 h 397426"/>
                <a:gd name="connsiteX6" fmla="*/ 29118 w 258336"/>
                <a:gd name="connsiteY6" fmla="*/ 84431 h 397426"/>
                <a:gd name="connsiteX0" fmla="*/ 29118 w 258336"/>
                <a:gd name="connsiteY0" fmla="*/ 84431 h 396851"/>
                <a:gd name="connsiteX1" fmla="*/ 257718 w 258336"/>
                <a:gd name="connsiteY1" fmla="*/ 61571 h 396851"/>
                <a:gd name="connsiteX2" fmla="*/ 59598 w 258336"/>
                <a:gd name="connsiteY2" fmla="*/ 191111 h 396851"/>
                <a:gd name="connsiteX3" fmla="*/ 112938 w 258336"/>
                <a:gd name="connsiteY3" fmla="*/ 274931 h 396851"/>
                <a:gd name="connsiteX4" fmla="*/ 128178 w 258336"/>
                <a:gd name="connsiteY4" fmla="*/ 396851 h 396851"/>
                <a:gd name="connsiteX5" fmla="*/ 13878 w 258336"/>
                <a:gd name="connsiteY5" fmla="*/ 297791 h 396851"/>
                <a:gd name="connsiteX6" fmla="*/ 29118 w 258336"/>
                <a:gd name="connsiteY6" fmla="*/ 84431 h 396851"/>
                <a:gd name="connsiteX0" fmla="*/ 29118 w 258336"/>
                <a:gd name="connsiteY0" fmla="*/ 84431 h 423675"/>
                <a:gd name="connsiteX1" fmla="*/ 257718 w 258336"/>
                <a:gd name="connsiteY1" fmla="*/ 61571 h 423675"/>
                <a:gd name="connsiteX2" fmla="*/ 59598 w 258336"/>
                <a:gd name="connsiteY2" fmla="*/ 191111 h 423675"/>
                <a:gd name="connsiteX3" fmla="*/ 112938 w 258336"/>
                <a:gd name="connsiteY3" fmla="*/ 274931 h 423675"/>
                <a:gd name="connsiteX4" fmla="*/ 128178 w 258336"/>
                <a:gd name="connsiteY4" fmla="*/ 396851 h 423675"/>
                <a:gd name="connsiteX5" fmla="*/ 13878 w 258336"/>
                <a:gd name="connsiteY5" fmla="*/ 297791 h 423675"/>
                <a:gd name="connsiteX6" fmla="*/ 29118 w 258336"/>
                <a:gd name="connsiteY6" fmla="*/ 84431 h 423675"/>
                <a:gd name="connsiteX0" fmla="*/ 32194 w 261412"/>
                <a:gd name="connsiteY0" fmla="*/ 84431 h 444137"/>
                <a:gd name="connsiteX1" fmla="*/ 260794 w 261412"/>
                <a:gd name="connsiteY1" fmla="*/ 61571 h 444137"/>
                <a:gd name="connsiteX2" fmla="*/ 62674 w 261412"/>
                <a:gd name="connsiteY2" fmla="*/ 191111 h 444137"/>
                <a:gd name="connsiteX3" fmla="*/ 116014 w 261412"/>
                <a:gd name="connsiteY3" fmla="*/ 274931 h 444137"/>
                <a:gd name="connsiteX4" fmla="*/ 176974 w 261412"/>
                <a:gd name="connsiteY4" fmla="*/ 419711 h 444137"/>
                <a:gd name="connsiteX5" fmla="*/ 16954 w 261412"/>
                <a:gd name="connsiteY5" fmla="*/ 297791 h 444137"/>
                <a:gd name="connsiteX6" fmla="*/ 32194 w 261412"/>
                <a:gd name="connsiteY6" fmla="*/ 84431 h 444137"/>
                <a:gd name="connsiteX0" fmla="*/ 32194 w 261412"/>
                <a:gd name="connsiteY0" fmla="*/ 84431 h 423062"/>
                <a:gd name="connsiteX1" fmla="*/ 260794 w 261412"/>
                <a:gd name="connsiteY1" fmla="*/ 61571 h 423062"/>
                <a:gd name="connsiteX2" fmla="*/ 62674 w 261412"/>
                <a:gd name="connsiteY2" fmla="*/ 191111 h 423062"/>
                <a:gd name="connsiteX3" fmla="*/ 116014 w 261412"/>
                <a:gd name="connsiteY3" fmla="*/ 274931 h 423062"/>
                <a:gd name="connsiteX4" fmla="*/ 176974 w 261412"/>
                <a:gd name="connsiteY4" fmla="*/ 419711 h 423062"/>
                <a:gd name="connsiteX5" fmla="*/ 16954 w 261412"/>
                <a:gd name="connsiteY5" fmla="*/ 297791 h 423062"/>
                <a:gd name="connsiteX6" fmla="*/ 32194 w 261412"/>
                <a:gd name="connsiteY6" fmla="*/ 84431 h 423062"/>
                <a:gd name="connsiteX0" fmla="*/ 32194 w 261412"/>
                <a:gd name="connsiteY0" fmla="*/ 84431 h 423062"/>
                <a:gd name="connsiteX1" fmla="*/ 260794 w 261412"/>
                <a:gd name="connsiteY1" fmla="*/ 61571 h 423062"/>
                <a:gd name="connsiteX2" fmla="*/ 62674 w 261412"/>
                <a:gd name="connsiteY2" fmla="*/ 191111 h 423062"/>
                <a:gd name="connsiteX3" fmla="*/ 116014 w 261412"/>
                <a:gd name="connsiteY3" fmla="*/ 274931 h 423062"/>
                <a:gd name="connsiteX4" fmla="*/ 176974 w 261412"/>
                <a:gd name="connsiteY4" fmla="*/ 419711 h 423062"/>
                <a:gd name="connsiteX5" fmla="*/ 16954 w 261412"/>
                <a:gd name="connsiteY5" fmla="*/ 297791 h 423062"/>
                <a:gd name="connsiteX6" fmla="*/ 32194 w 261412"/>
                <a:gd name="connsiteY6" fmla="*/ 84431 h 423062"/>
                <a:gd name="connsiteX0" fmla="*/ 32194 w 260864"/>
                <a:gd name="connsiteY0" fmla="*/ 33651 h 372282"/>
                <a:gd name="connsiteX1" fmla="*/ 260794 w 260864"/>
                <a:gd name="connsiteY1" fmla="*/ 10791 h 372282"/>
                <a:gd name="connsiteX2" fmla="*/ 6418 w 260864"/>
                <a:gd name="connsiteY2" fmla="*/ 137724 h 372282"/>
                <a:gd name="connsiteX3" fmla="*/ 116014 w 260864"/>
                <a:gd name="connsiteY3" fmla="*/ 224151 h 372282"/>
                <a:gd name="connsiteX4" fmla="*/ 176974 w 260864"/>
                <a:gd name="connsiteY4" fmla="*/ 368931 h 372282"/>
                <a:gd name="connsiteX5" fmla="*/ 16954 w 260864"/>
                <a:gd name="connsiteY5" fmla="*/ 247011 h 372282"/>
                <a:gd name="connsiteX6" fmla="*/ 32194 w 260864"/>
                <a:gd name="connsiteY6" fmla="*/ 33651 h 372282"/>
                <a:gd name="connsiteX0" fmla="*/ 32194 w 262232"/>
                <a:gd name="connsiteY0" fmla="*/ 28646 h 367277"/>
                <a:gd name="connsiteX1" fmla="*/ 260794 w 262232"/>
                <a:gd name="connsiteY1" fmla="*/ 5786 h 367277"/>
                <a:gd name="connsiteX2" fmla="*/ 123658 w 262232"/>
                <a:gd name="connsiteY2" fmla="*/ 62751 h 367277"/>
                <a:gd name="connsiteX3" fmla="*/ 6418 w 262232"/>
                <a:gd name="connsiteY3" fmla="*/ 132719 h 367277"/>
                <a:gd name="connsiteX4" fmla="*/ 116014 w 262232"/>
                <a:gd name="connsiteY4" fmla="*/ 219146 h 367277"/>
                <a:gd name="connsiteX5" fmla="*/ 176974 w 262232"/>
                <a:gd name="connsiteY5" fmla="*/ 363926 h 367277"/>
                <a:gd name="connsiteX6" fmla="*/ 16954 w 262232"/>
                <a:gd name="connsiteY6" fmla="*/ 242006 h 367277"/>
                <a:gd name="connsiteX7" fmla="*/ 32194 w 262232"/>
                <a:gd name="connsiteY7" fmla="*/ 28646 h 367277"/>
                <a:gd name="connsiteX0" fmla="*/ 33123 w 279601"/>
                <a:gd name="connsiteY0" fmla="*/ 18798 h 357429"/>
                <a:gd name="connsiteX1" fmla="*/ 278335 w 279601"/>
                <a:gd name="connsiteY1" fmla="*/ 14571 h 357429"/>
                <a:gd name="connsiteX2" fmla="*/ 124587 w 279601"/>
                <a:gd name="connsiteY2" fmla="*/ 52903 h 357429"/>
                <a:gd name="connsiteX3" fmla="*/ 7347 w 279601"/>
                <a:gd name="connsiteY3" fmla="*/ 122871 h 357429"/>
                <a:gd name="connsiteX4" fmla="*/ 116943 w 279601"/>
                <a:gd name="connsiteY4" fmla="*/ 209298 h 357429"/>
                <a:gd name="connsiteX5" fmla="*/ 177903 w 279601"/>
                <a:gd name="connsiteY5" fmla="*/ 354078 h 357429"/>
                <a:gd name="connsiteX6" fmla="*/ 17883 w 279601"/>
                <a:gd name="connsiteY6" fmla="*/ 232158 h 357429"/>
                <a:gd name="connsiteX7" fmla="*/ 33123 w 279601"/>
                <a:gd name="connsiteY7" fmla="*/ 18798 h 357429"/>
                <a:gd name="connsiteX0" fmla="*/ 34043 w 296356"/>
                <a:gd name="connsiteY0" fmla="*/ 35660 h 374291"/>
                <a:gd name="connsiteX1" fmla="*/ 295221 w 296356"/>
                <a:gd name="connsiteY1" fmla="*/ 3252 h 374291"/>
                <a:gd name="connsiteX2" fmla="*/ 125507 w 296356"/>
                <a:gd name="connsiteY2" fmla="*/ 69765 h 374291"/>
                <a:gd name="connsiteX3" fmla="*/ 8267 w 296356"/>
                <a:gd name="connsiteY3" fmla="*/ 139733 h 374291"/>
                <a:gd name="connsiteX4" fmla="*/ 117863 w 296356"/>
                <a:gd name="connsiteY4" fmla="*/ 226160 h 374291"/>
                <a:gd name="connsiteX5" fmla="*/ 178823 w 296356"/>
                <a:gd name="connsiteY5" fmla="*/ 370940 h 374291"/>
                <a:gd name="connsiteX6" fmla="*/ 18803 w 296356"/>
                <a:gd name="connsiteY6" fmla="*/ 249020 h 374291"/>
                <a:gd name="connsiteX7" fmla="*/ 34043 w 296356"/>
                <a:gd name="connsiteY7" fmla="*/ 35660 h 374291"/>
                <a:gd name="connsiteX0" fmla="*/ 34043 w 295283"/>
                <a:gd name="connsiteY0" fmla="*/ 79624 h 418255"/>
                <a:gd name="connsiteX1" fmla="*/ 295221 w 295283"/>
                <a:gd name="connsiteY1" fmla="*/ 47216 h 418255"/>
                <a:gd name="connsiteX2" fmla="*/ 125507 w 295283"/>
                <a:gd name="connsiteY2" fmla="*/ 113729 h 418255"/>
                <a:gd name="connsiteX3" fmla="*/ 8267 w 295283"/>
                <a:gd name="connsiteY3" fmla="*/ 183697 h 418255"/>
                <a:gd name="connsiteX4" fmla="*/ 117863 w 295283"/>
                <a:gd name="connsiteY4" fmla="*/ 270124 h 418255"/>
                <a:gd name="connsiteX5" fmla="*/ 178823 w 295283"/>
                <a:gd name="connsiteY5" fmla="*/ 414904 h 418255"/>
                <a:gd name="connsiteX6" fmla="*/ 18803 w 295283"/>
                <a:gd name="connsiteY6" fmla="*/ 292984 h 418255"/>
                <a:gd name="connsiteX7" fmla="*/ 34043 w 295283"/>
                <a:gd name="connsiteY7" fmla="*/ 79624 h 418255"/>
                <a:gd name="connsiteX0" fmla="*/ 32673 w 269978"/>
                <a:gd name="connsiteY0" fmla="*/ 48665 h 387296"/>
                <a:gd name="connsiteX1" fmla="*/ 269903 w 269978"/>
                <a:gd name="connsiteY1" fmla="*/ 58529 h 387296"/>
                <a:gd name="connsiteX2" fmla="*/ 124137 w 269978"/>
                <a:gd name="connsiteY2" fmla="*/ 82770 h 387296"/>
                <a:gd name="connsiteX3" fmla="*/ 6897 w 269978"/>
                <a:gd name="connsiteY3" fmla="*/ 152738 h 387296"/>
                <a:gd name="connsiteX4" fmla="*/ 116493 w 269978"/>
                <a:gd name="connsiteY4" fmla="*/ 239165 h 387296"/>
                <a:gd name="connsiteX5" fmla="*/ 177453 w 269978"/>
                <a:gd name="connsiteY5" fmla="*/ 383945 h 387296"/>
                <a:gd name="connsiteX6" fmla="*/ 17433 w 269978"/>
                <a:gd name="connsiteY6" fmla="*/ 262025 h 387296"/>
                <a:gd name="connsiteX7" fmla="*/ 32673 w 269978"/>
                <a:gd name="connsiteY7" fmla="*/ 48665 h 387296"/>
                <a:gd name="connsiteX0" fmla="*/ 32673 w 269978"/>
                <a:gd name="connsiteY0" fmla="*/ 48665 h 387296"/>
                <a:gd name="connsiteX1" fmla="*/ 269903 w 269978"/>
                <a:gd name="connsiteY1" fmla="*/ 58529 h 387296"/>
                <a:gd name="connsiteX2" fmla="*/ 124137 w 269978"/>
                <a:gd name="connsiteY2" fmla="*/ 82770 h 387296"/>
                <a:gd name="connsiteX3" fmla="*/ 6900 w 269978"/>
                <a:gd name="connsiteY3" fmla="*/ 152738 h 387296"/>
                <a:gd name="connsiteX4" fmla="*/ 116493 w 269978"/>
                <a:gd name="connsiteY4" fmla="*/ 239165 h 387296"/>
                <a:gd name="connsiteX5" fmla="*/ 177453 w 269978"/>
                <a:gd name="connsiteY5" fmla="*/ 383945 h 387296"/>
                <a:gd name="connsiteX6" fmla="*/ 17433 w 269978"/>
                <a:gd name="connsiteY6" fmla="*/ 262025 h 387296"/>
                <a:gd name="connsiteX7" fmla="*/ 32673 w 269978"/>
                <a:gd name="connsiteY7" fmla="*/ 48665 h 387296"/>
                <a:gd name="connsiteX0" fmla="*/ 33735 w 271040"/>
                <a:gd name="connsiteY0" fmla="*/ 48665 h 387296"/>
                <a:gd name="connsiteX1" fmla="*/ 270965 w 271040"/>
                <a:gd name="connsiteY1" fmla="*/ 58529 h 387296"/>
                <a:gd name="connsiteX2" fmla="*/ 125199 w 271040"/>
                <a:gd name="connsiteY2" fmla="*/ 82770 h 387296"/>
                <a:gd name="connsiteX3" fmla="*/ 13 w 271040"/>
                <a:gd name="connsiteY3" fmla="*/ 162151 h 387296"/>
                <a:gd name="connsiteX4" fmla="*/ 117555 w 271040"/>
                <a:gd name="connsiteY4" fmla="*/ 239165 h 387296"/>
                <a:gd name="connsiteX5" fmla="*/ 178515 w 271040"/>
                <a:gd name="connsiteY5" fmla="*/ 383945 h 387296"/>
                <a:gd name="connsiteX6" fmla="*/ 18495 w 271040"/>
                <a:gd name="connsiteY6" fmla="*/ 262025 h 387296"/>
                <a:gd name="connsiteX7" fmla="*/ 33735 w 271040"/>
                <a:gd name="connsiteY7" fmla="*/ 48665 h 387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1040" h="387296">
                  <a:moveTo>
                    <a:pt x="33735" y="48665"/>
                  </a:moveTo>
                  <a:cubicBezTo>
                    <a:pt x="75813" y="14749"/>
                    <a:pt x="267645" y="-46124"/>
                    <a:pt x="270965" y="58529"/>
                  </a:cubicBezTo>
                  <a:cubicBezTo>
                    <a:pt x="274285" y="163182"/>
                    <a:pt x="167595" y="61615"/>
                    <a:pt x="125199" y="82770"/>
                  </a:cubicBezTo>
                  <a:cubicBezTo>
                    <a:pt x="82803" y="103925"/>
                    <a:pt x="1287" y="136085"/>
                    <a:pt x="13" y="162151"/>
                  </a:cubicBezTo>
                  <a:cubicBezTo>
                    <a:pt x="-1261" y="188217"/>
                    <a:pt x="87805" y="202199"/>
                    <a:pt x="117555" y="239165"/>
                  </a:cubicBezTo>
                  <a:cubicBezTo>
                    <a:pt x="147305" y="276131"/>
                    <a:pt x="324565" y="270915"/>
                    <a:pt x="178515" y="383945"/>
                  </a:cubicBezTo>
                  <a:cubicBezTo>
                    <a:pt x="78185" y="405535"/>
                    <a:pt x="42625" y="317905"/>
                    <a:pt x="18495" y="262025"/>
                  </a:cubicBezTo>
                  <a:cubicBezTo>
                    <a:pt x="-5635" y="206145"/>
                    <a:pt x="-8343" y="82581"/>
                    <a:pt x="33735" y="48665"/>
                  </a:cubicBezTo>
                  <a:close/>
                </a:path>
              </a:pathLst>
            </a:custGeom>
            <a:solidFill>
              <a:srgbClr val="AA5DFF">
                <a:alpha val="3882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grpSp>
        <p:nvGrpSpPr>
          <p:cNvPr id="14392" name="Group 1801"/>
          <p:cNvGrpSpPr>
            <a:grpSpLocks/>
          </p:cNvGrpSpPr>
          <p:nvPr/>
        </p:nvGrpSpPr>
        <p:grpSpPr bwMode="auto">
          <a:xfrm>
            <a:off x="5959475" y="1730375"/>
            <a:ext cx="595313" cy="569913"/>
            <a:chOff x="3121" y="1722"/>
            <a:chExt cx="375" cy="359"/>
          </a:xfrm>
        </p:grpSpPr>
        <p:sp>
          <p:nvSpPr>
            <p:cNvPr id="14449" name="Text Box 1802"/>
            <p:cNvSpPr txBox="1">
              <a:spLocks noChangeArrowheads="1"/>
            </p:cNvSpPr>
            <p:nvPr/>
          </p:nvSpPr>
          <p:spPr bwMode="auto">
            <a:xfrm rot="-9095916">
              <a:off x="3150" y="1985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4450" name="Text Box 1803"/>
            <p:cNvSpPr txBox="1">
              <a:spLocks noChangeArrowheads="1"/>
            </p:cNvSpPr>
            <p:nvPr/>
          </p:nvSpPr>
          <p:spPr bwMode="auto">
            <a:xfrm rot="3159039">
              <a:off x="3358" y="1813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4451" name="Text Box 1804"/>
            <p:cNvSpPr txBox="1">
              <a:spLocks noChangeArrowheads="1"/>
            </p:cNvSpPr>
            <p:nvPr/>
          </p:nvSpPr>
          <p:spPr bwMode="auto">
            <a:xfrm rot="5979594">
              <a:off x="3384" y="1900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4452" name="Text Box 1805"/>
            <p:cNvSpPr txBox="1">
              <a:spLocks noChangeArrowheads="1"/>
            </p:cNvSpPr>
            <p:nvPr/>
          </p:nvSpPr>
          <p:spPr bwMode="auto">
            <a:xfrm rot="829458">
              <a:off x="3267" y="1722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4453" name="Text Box 1806"/>
            <p:cNvSpPr txBox="1">
              <a:spLocks noChangeArrowheads="1"/>
            </p:cNvSpPr>
            <p:nvPr/>
          </p:nvSpPr>
          <p:spPr bwMode="auto">
            <a:xfrm rot="-1990522">
              <a:off x="3121" y="1757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grpSp>
          <p:nvGrpSpPr>
            <p:cNvPr id="14454" name="Group 1807"/>
            <p:cNvGrpSpPr>
              <a:grpSpLocks/>
            </p:cNvGrpSpPr>
            <p:nvPr/>
          </p:nvGrpSpPr>
          <p:grpSpPr bwMode="auto">
            <a:xfrm>
              <a:off x="3163" y="1786"/>
              <a:ext cx="267" cy="254"/>
              <a:chOff x="957" y="1060"/>
              <a:chExt cx="332" cy="316"/>
            </a:xfrm>
          </p:grpSpPr>
          <p:sp>
            <p:nvSpPr>
              <p:cNvPr id="9192" name="Freeform 272"/>
              <p:cNvSpPr/>
              <p:nvPr/>
            </p:nvSpPr>
            <p:spPr>
              <a:xfrm>
                <a:off x="957" y="1060"/>
                <a:ext cx="332" cy="316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5520" h="496974">
                    <a:moveTo>
                      <a:pt x="33460" y="122483"/>
                    </a:moveTo>
                    <a:cubicBezTo>
                      <a:pt x="75370" y="64063"/>
                      <a:pt x="204910" y="-7057"/>
                      <a:pt x="277300" y="563"/>
                    </a:cubicBezTo>
                    <a:cubicBezTo>
                      <a:pt x="349690" y="8183"/>
                      <a:pt x="430970" y="100893"/>
                      <a:pt x="467800" y="168203"/>
                    </a:cubicBezTo>
                    <a:cubicBezTo>
                      <a:pt x="504630" y="235513"/>
                      <a:pt x="536380" y="349813"/>
                      <a:pt x="498280" y="404423"/>
                    </a:cubicBezTo>
                    <a:cubicBezTo>
                      <a:pt x="460180" y="459033"/>
                      <a:pt x="316670" y="504753"/>
                      <a:pt x="239200" y="495863"/>
                    </a:cubicBezTo>
                    <a:cubicBezTo>
                      <a:pt x="161730" y="486973"/>
                      <a:pt x="62670" y="413313"/>
                      <a:pt x="25840" y="351083"/>
                    </a:cubicBezTo>
                    <a:cubicBezTo>
                      <a:pt x="-10990" y="288853"/>
                      <a:pt x="-8450" y="180903"/>
                      <a:pt x="33460" y="122483"/>
                    </a:cubicBezTo>
                    <a:close/>
                  </a:path>
                </a:pathLst>
              </a:custGeom>
              <a:solidFill>
                <a:srgbClr val="AFE4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74" name="Freeform 273"/>
              <p:cNvSpPr/>
              <p:nvPr/>
            </p:nvSpPr>
            <p:spPr>
              <a:xfrm>
                <a:off x="1017" y="1109"/>
                <a:ext cx="168" cy="219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  <a:gd name="connsiteX0" fmla="*/ 33460 w 469189"/>
                  <a:gd name="connsiteY0" fmla="*/ 122483 h 496275"/>
                  <a:gd name="connsiteX1" fmla="*/ 277300 w 469189"/>
                  <a:gd name="connsiteY1" fmla="*/ 563 h 496275"/>
                  <a:gd name="connsiteX2" fmla="*/ 467800 w 469189"/>
                  <a:gd name="connsiteY2" fmla="*/ 168203 h 496275"/>
                  <a:gd name="connsiteX3" fmla="*/ 178240 w 469189"/>
                  <a:gd name="connsiteY3" fmla="*/ 312983 h 496275"/>
                  <a:gd name="connsiteX4" fmla="*/ 239200 w 469189"/>
                  <a:gd name="connsiteY4" fmla="*/ 495863 h 496275"/>
                  <a:gd name="connsiteX5" fmla="*/ 25840 w 469189"/>
                  <a:gd name="connsiteY5" fmla="*/ 351083 h 496275"/>
                  <a:gd name="connsiteX6" fmla="*/ 33460 w 469189"/>
                  <a:gd name="connsiteY6" fmla="*/ 122483 h 496275"/>
                  <a:gd name="connsiteX0" fmla="*/ 33460 w 285585"/>
                  <a:gd name="connsiteY0" fmla="*/ 122324 h 496120"/>
                  <a:gd name="connsiteX1" fmla="*/ 277300 w 285585"/>
                  <a:gd name="connsiteY1" fmla="*/ 404 h 496120"/>
                  <a:gd name="connsiteX2" fmla="*/ 223960 w 285585"/>
                  <a:gd name="connsiteY2" fmla="*/ 160424 h 496120"/>
                  <a:gd name="connsiteX3" fmla="*/ 178240 w 285585"/>
                  <a:gd name="connsiteY3" fmla="*/ 312824 h 496120"/>
                  <a:gd name="connsiteX4" fmla="*/ 239200 w 285585"/>
                  <a:gd name="connsiteY4" fmla="*/ 495704 h 496120"/>
                  <a:gd name="connsiteX5" fmla="*/ 25840 w 285585"/>
                  <a:gd name="connsiteY5" fmla="*/ 350924 h 496120"/>
                  <a:gd name="connsiteX6" fmla="*/ 33460 w 285585"/>
                  <a:gd name="connsiteY6" fmla="*/ 122324 h 496120"/>
                  <a:gd name="connsiteX0" fmla="*/ 38590 w 370949"/>
                  <a:gd name="connsiteY0" fmla="*/ 54864 h 428660"/>
                  <a:gd name="connsiteX1" fmla="*/ 366250 w 370949"/>
                  <a:gd name="connsiteY1" fmla="*/ 1524 h 428660"/>
                  <a:gd name="connsiteX2" fmla="*/ 229090 w 370949"/>
                  <a:gd name="connsiteY2" fmla="*/ 92964 h 428660"/>
                  <a:gd name="connsiteX3" fmla="*/ 183370 w 370949"/>
                  <a:gd name="connsiteY3" fmla="*/ 245364 h 428660"/>
                  <a:gd name="connsiteX4" fmla="*/ 244330 w 370949"/>
                  <a:gd name="connsiteY4" fmla="*/ 428244 h 428660"/>
                  <a:gd name="connsiteX5" fmla="*/ 30970 w 370949"/>
                  <a:gd name="connsiteY5" fmla="*/ 283464 h 428660"/>
                  <a:gd name="connsiteX6" fmla="*/ 38590 w 370949"/>
                  <a:gd name="connsiteY6" fmla="*/ 54864 h 428660"/>
                  <a:gd name="connsiteX0" fmla="*/ 76108 w 345242"/>
                  <a:gd name="connsiteY0" fmla="*/ 54864 h 428660"/>
                  <a:gd name="connsiteX1" fmla="*/ 342808 w 345242"/>
                  <a:gd name="connsiteY1" fmla="*/ 1524 h 428660"/>
                  <a:gd name="connsiteX2" fmla="*/ 205648 w 345242"/>
                  <a:gd name="connsiteY2" fmla="*/ 92964 h 428660"/>
                  <a:gd name="connsiteX3" fmla="*/ 159928 w 345242"/>
                  <a:gd name="connsiteY3" fmla="*/ 245364 h 428660"/>
                  <a:gd name="connsiteX4" fmla="*/ 220888 w 345242"/>
                  <a:gd name="connsiteY4" fmla="*/ 428244 h 428660"/>
                  <a:gd name="connsiteX5" fmla="*/ 7528 w 345242"/>
                  <a:gd name="connsiteY5" fmla="*/ 283464 h 428660"/>
                  <a:gd name="connsiteX6" fmla="*/ 76108 w 345242"/>
                  <a:gd name="connsiteY6" fmla="*/ 54864 h 428660"/>
                  <a:gd name="connsiteX0" fmla="*/ 34368 w 303502"/>
                  <a:gd name="connsiteY0" fmla="*/ 54718 h 428514"/>
                  <a:gd name="connsiteX1" fmla="*/ 301068 w 303502"/>
                  <a:gd name="connsiteY1" fmla="*/ 1378 h 428514"/>
                  <a:gd name="connsiteX2" fmla="*/ 163908 w 303502"/>
                  <a:gd name="connsiteY2" fmla="*/ 92818 h 428514"/>
                  <a:gd name="connsiteX3" fmla="*/ 118188 w 303502"/>
                  <a:gd name="connsiteY3" fmla="*/ 245218 h 428514"/>
                  <a:gd name="connsiteX4" fmla="*/ 179148 w 303502"/>
                  <a:gd name="connsiteY4" fmla="*/ 428098 h 428514"/>
                  <a:gd name="connsiteX5" fmla="*/ 19128 w 303502"/>
                  <a:gd name="connsiteY5" fmla="*/ 268078 h 428514"/>
                  <a:gd name="connsiteX6" fmla="*/ 34368 w 303502"/>
                  <a:gd name="connsiteY6" fmla="*/ 54718 h 428514"/>
                  <a:gd name="connsiteX0" fmla="*/ 34368 w 301212"/>
                  <a:gd name="connsiteY0" fmla="*/ 57424 h 431199"/>
                  <a:gd name="connsiteX1" fmla="*/ 301068 w 301212"/>
                  <a:gd name="connsiteY1" fmla="*/ 4084 h 431199"/>
                  <a:gd name="connsiteX2" fmla="*/ 72468 w 301212"/>
                  <a:gd name="connsiteY2" fmla="*/ 141244 h 431199"/>
                  <a:gd name="connsiteX3" fmla="*/ 118188 w 301212"/>
                  <a:gd name="connsiteY3" fmla="*/ 247924 h 431199"/>
                  <a:gd name="connsiteX4" fmla="*/ 179148 w 301212"/>
                  <a:gd name="connsiteY4" fmla="*/ 430804 h 431199"/>
                  <a:gd name="connsiteX5" fmla="*/ 19128 w 301212"/>
                  <a:gd name="connsiteY5" fmla="*/ 270784 h 431199"/>
                  <a:gd name="connsiteX6" fmla="*/ 34368 w 301212"/>
                  <a:gd name="connsiteY6" fmla="*/ 57424 h 431199"/>
                  <a:gd name="connsiteX0" fmla="*/ 37147 w 349689"/>
                  <a:gd name="connsiteY0" fmla="*/ 27221 h 400996"/>
                  <a:gd name="connsiteX1" fmla="*/ 349567 w 349689"/>
                  <a:gd name="connsiteY1" fmla="*/ 11981 h 400996"/>
                  <a:gd name="connsiteX2" fmla="*/ 75247 w 349689"/>
                  <a:gd name="connsiteY2" fmla="*/ 111041 h 400996"/>
                  <a:gd name="connsiteX3" fmla="*/ 120967 w 349689"/>
                  <a:gd name="connsiteY3" fmla="*/ 217721 h 400996"/>
                  <a:gd name="connsiteX4" fmla="*/ 181927 w 349689"/>
                  <a:gd name="connsiteY4" fmla="*/ 400601 h 400996"/>
                  <a:gd name="connsiteX5" fmla="*/ 21907 w 349689"/>
                  <a:gd name="connsiteY5" fmla="*/ 240581 h 400996"/>
                  <a:gd name="connsiteX6" fmla="*/ 37147 w 349689"/>
                  <a:gd name="connsiteY6" fmla="*/ 27221 h 400996"/>
                  <a:gd name="connsiteX0" fmla="*/ 37147 w 350401"/>
                  <a:gd name="connsiteY0" fmla="*/ 28751 h 402516"/>
                  <a:gd name="connsiteX1" fmla="*/ 349567 w 350401"/>
                  <a:gd name="connsiteY1" fmla="*/ 13511 h 402516"/>
                  <a:gd name="connsiteX2" fmla="*/ 128587 w 350401"/>
                  <a:gd name="connsiteY2" fmla="*/ 135431 h 402516"/>
                  <a:gd name="connsiteX3" fmla="*/ 120967 w 350401"/>
                  <a:gd name="connsiteY3" fmla="*/ 219251 h 402516"/>
                  <a:gd name="connsiteX4" fmla="*/ 181927 w 350401"/>
                  <a:gd name="connsiteY4" fmla="*/ 402131 h 402516"/>
                  <a:gd name="connsiteX5" fmla="*/ 21907 w 350401"/>
                  <a:gd name="connsiteY5" fmla="*/ 242111 h 402516"/>
                  <a:gd name="connsiteX6" fmla="*/ 37147 w 350401"/>
                  <a:gd name="connsiteY6" fmla="*/ 28751 h 402516"/>
                  <a:gd name="connsiteX0" fmla="*/ 34366 w 347620"/>
                  <a:gd name="connsiteY0" fmla="*/ 28751 h 341746"/>
                  <a:gd name="connsiteX1" fmla="*/ 346786 w 347620"/>
                  <a:gd name="connsiteY1" fmla="*/ 13511 h 341746"/>
                  <a:gd name="connsiteX2" fmla="*/ 125806 w 347620"/>
                  <a:gd name="connsiteY2" fmla="*/ 135431 h 341746"/>
                  <a:gd name="connsiteX3" fmla="*/ 118186 w 347620"/>
                  <a:gd name="connsiteY3" fmla="*/ 219251 h 341746"/>
                  <a:gd name="connsiteX4" fmla="*/ 133426 w 347620"/>
                  <a:gd name="connsiteY4" fmla="*/ 341171 h 341746"/>
                  <a:gd name="connsiteX5" fmla="*/ 19126 w 347620"/>
                  <a:gd name="connsiteY5" fmla="*/ 242111 h 341746"/>
                  <a:gd name="connsiteX6" fmla="*/ 34366 w 347620"/>
                  <a:gd name="connsiteY6" fmla="*/ 28751 h 341746"/>
                  <a:gd name="connsiteX0" fmla="*/ 30027 w 275015"/>
                  <a:gd name="connsiteY0" fmla="*/ 28751 h 341746"/>
                  <a:gd name="connsiteX1" fmla="*/ 273867 w 275015"/>
                  <a:gd name="connsiteY1" fmla="*/ 13511 h 341746"/>
                  <a:gd name="connsiteX2" fmla="*/ 121467 w 275015"/>
                  <a:gd name="connsiteY2" fmla="*/ 135431 h 341746"/>
                  <a:gd name="connsiteX3" fmla="*/ 113847 w 275015"/>
                  <a:gd name="connsiteY3" fmla="*/ 219251 h 341746"/>
                  <a:gd name="connsiteX4" fmla="*/ 129087 w 275015"/>
                  <a:gd name="connsiteY4" fmla="*/ 341171 h 341746"/>
                  <a:gd name="connsiteX5" fmla="*/ 14787 w 275015"/>
                  <a:gd name="connsiteY5" fmla="*/ 242111 h 341746"/>
                  <a:gd name="connsiteX6" fmla="*/ 30027 w 275015"/>
                  <a:gd name="connsiteY6" fmla="*/ 28751 h 341746"/>
                  <a:gd name="connsiteX0" fmla="*/ 30027 w 273966"/>
                  <a:gd name="connsiteY0" fmla="*/ 28751 h 341746"/>
                  <a:gd name="connsiteX1" fmla="*/ 273867 w 273966"/>
                  <a:gd name="connsiteY1" fmla="*/ 13511 h 341746"/>
                  <a:gd name="connsiteX2" fmla="*/ 60507 w 273966"/>
                  <a:gd name="connsiteY2" fmla="*/ 135431 h 341746"/>
                  <a:gd name="connsiteX3" fmla="*/ 113847 w 273966"/>
                  <a:gd name="connsiteY3" fmla="*/ 219251 h 341746"/>
                  <a:gd name="connsiteX4" fmla="*/ 129087 w 273966"/>
                  <a:gd name="connsiteY4" fmla="*/ 341171 h 341746"/>
                  <a:gd name="connsiteX5" fmla="*/ 14787 w 273966"/>
                  <a:gd name="connsiteY5" fmla="*/ 242111 h 341746"/>
                  <a:gd name="connsiteX6" fmla="*/ 30027 w 273966"/>
                  <a:gd name="connsiteY6" fmla="*/ 28751 h 341746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59925"/>
                  <a:gd name="connsiteY0" fmla="*/ 41228 h 354223"/>
                  <a:gd name="connsiteX1" fmla="*/ 121863 w 259925"/>
                  <a:gd name="connsiteY1" fmla="*/ 10748 h 354223"/>
                  <a:gd name="connsiteX2" fmla="*/ 259085 w 259925"/>
                  <a:gd name="connsiteY2" fmla="*/ 10748 h 354223"/>
                  <a:gd name="connsiteX3" fmla="*/ 53345 w 259925"/>
                  <a:gd name="connsiteY3" fmla="*/ 147908 h 354223"/>
                  <a:gd name="connsiteX4" fmla="*/ 106685 w 259925"/>
                  <a:gd name="connsiteY4" fmla="*/ 231728 h 354223"/>
                  <a:gd name="connsiteX5" fmla="*/ 121925 w 259925"/>
                  <a:gd name="connsiteY5" fmla="*/ 353648 h 354223"/>
                  <a:gd name="connsiteX6" fmla="*/ 7625 w 259925"/>
                  <a:gd name="connsiteY6" fmla="*/ 254588 h 354223"/>
                  <a:gd name="connsiteX7" fmla="*/ 22865 w 259925"/>
                  <a:gd name="connsiteY7" fmla="*/ 41228 h 354223"/>
                  <a:gd name="connsiteX0" fmla="*/ 22865 w 267933"/>
                  <a:gd name="connsiteY0" fmla="*/ 95394 h 408389"/>
                  <a:gd name="connsiteX1" fmla="*/ 121863 w 267933"/>
                  <a:gd name="connsiteY1" fmla="*/ 64914 h 408389"/>
                  <a:gd name="connsiteX2" fmla="*/ 259085 w 267933"/>
                  <a:gd name="connsiteY2" fmla="*/ 64914 h 408389"/>
                  <a:gd name="connsiteX3" fmla="*/ 53345 w 267933"/>
                  <a:gd name="connsiteY3" fmla="*/ 202074 h 408389"/>
                  <a:gd name="connsiteX4" fmla="*/ 106685 w 267933"/>
                  <a:gd name="connsiteY4" fmla="*/ 285894 h 408389"/>
                  <a:gd name="connsiteX5" fmla="*/ 121925 w 267933"/>
                  <a:gd name="connsiteY5" fmla="*/ 407814 h 408389"/>
                  <a:gd name="connsiteX6" fmla="*/ 7625 w 267933"/>
                  <a:gd name="connsiteY6" fmla="*/ 308754 h 408389"/>
                  <a:gd name="connsiteX7" fmla="*/ 22865 w 267933"/>
                  <a:gd name="connsiteY7" fmla="*/ 95394 h 408389"/>
                  <a:gd name="connsiteX0" fmla="*/ 22865 w 259187"/>
                  <a:gd name="connsiteY0" fmla="*/ 39512 h 352507"/>
                  <a:gd name="connsiteX1" fmla="*/ 259085 w 259187"/>
                  <a:gd name="connsiteY1" fmla="*/ 9032 h 352507"/>
                  <a:gd name="connsiteX2" fmla="*/ 53345 w 259187"/>
                  <a:gd name="connsiteY2" fmla="*/ 146192 h 352507"/>
                  <a:gd name="connsiteX3" fmla="*/ 106685 w 259187"/>
                  <a:gd name="connsiteY3" fmla="*/ 230012 h 352507"/>
                  <a:gd name="connsiteX4" fmla="*/ 121925 w 259187"/>
                  <a:gd name="connsiteY4" fmla="*/ 351932 h 352507"/>
                  <a:gd name="connsiteX5" fmla="*/ 7625 w 259187"/>
                  <a:gd name="connsiteY5" fmla="*/ 252872 h 352507"/>
                  <a:gd name="connsiteX6" fmla="*/ 22865 w 259187"/>
                  <a:gd name="connsiteY6" fmla="*/ 39512 h 352507"/>
                  <a:gd name="connsiteX0" fmla="*/ 29118 w 257824"/>
                  <a:gd name="connsiteY0" fmla="*/ 12465 h 325460"/>
                  <a:gd name="connsiteX1" fmla="*/ 257718 w 257824"/>
                  <a:gd name="connsiteY1" fmla="*/ 35325 h 325460"/>
                  <a:gd name="connsiteX2" fmla="*/ 59598 w 257824"/>
                  <a:gd name="connsiteY2" fmla="*/ 119145 h 325460"/>
                  <a:gd name="connsiteX3" fmla="*/ 112938 w 257824"/>
                  <a:gd name="connsiteY3" fmla="*/ 202965 h 325460"/>
                  <a:gd name="connsiteX4" fmla="*/ 128178 w 257824"/>
                  <a:gd name="connsiteY4" fmla="*/ 324885 h 325460"/>
                  <a:gd name="connsiteX5" fmla="*/ 13878 w 257824"/>
                  <a:gd name="connsiteY5" fmla="*/ 225825 h 325460"/>
                  <a:gd name="connsiteX6" fmla="*/ 29118 w 257824"/>
                  <a:gd name="connsiteY6" fmla="*/ 12465 h 325460"/>
                  <a:gd name="connsiteX0" fmla="*/ 29118 w 257824"/>
                  <a:gd name="connsiteY0" fmla="*/ 33840 h 346835"/>
                  <a:gd name="connsiteX1" fmla="*/ 257718 w 257824"/>
                  <a:gd name="connsiteY1" fmla="*/ 10980 h 346835"/>
                  <a:gd name="connsiteX2" fmla="*/ 59598 w 257824"/>
                  <a:gd name="connsiteY2" fmla="*/ 140520 h 346835"/>
                  <a:gd name="connsiteX3" fmla="*/ 112938 w 257824"/>
                  <a:gd name="connsiteY3" fmla="*/ 224340 h 346835"/>
                  <a:gd name="connsiteX4" fmla="*/ 128178 w 257824"/>
                  <a:gd name="connsiteY4" fmla="*/ 346260 h 346835"/>
                  <a:gd name="connsiteX5" fmla="*/ 13878 w 257824"/>
                  <a:gd name="connsiteY5" fmla="*/ 247200 h 346835"/>
                  <a:gd name="connsiteX6" fmla="*/ 29118 w 257824"/>
                  <a:gd name="connsiteY6" fmla="*/ 33840 h 346835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6851"/>
                  <a:gd name="connsiteX1" fmla="*/ 257718 w 258336"/>
                  <a:gd name="connsiteY1" fmla="*/ 61571 h 396851"/>
                  <a:gd name="connsiteX2" fmla="*/ 59598 w 258336"/>
                  <a:gd name="connsiteY2" fmla="*/ 191111 h 396851"/>
                  <a:gd name="connsiteX3" fmla="*/ 112938 w 258336"/>
                  <a:gd name="connsiteY3" fmla="*/ 274931 h 396851"/>
                  <a:gd name="connsiteX4" fmla="*/ 128178 w 258336"/>
                  <a:gd name="connsiteY4" fmla="*/ 396851 h 396851"/>
                  <a:gd name="connsiteX5" fmla="*/ 13878 w 258336"/>
                  <a:gd name="connsiteY5" fmla="*/ 297791 h 396851"/>
                  <a:gd name="connsiteX6" fmla="*/ 29118 w 258336"/>
                  <a:gd name="connsiteY6" fmla="*/ 84431 h 396851"/>
                  <a:gd name="connsiteX0" fmla="*/ 29118 w 258336"/>
                  <a:gd name="connsiteY0" fmla="*/ 84431 h 423675"/>
                  <a:gd name="connsiteX1" fmla="*/ 257718 w 258336"/>
                  <a:gd name="connsiteY1" fmla="*/ 61571 h 423675"/>
                  <a:gd name="connsiteX2" fmla="*/ 59598 w 258336"/>
                  <a:gd name="connsiteY2" fmla="*/ 191111 h 423675"/>
                  <a:gd name="connsiteX3" fmla="*/ 112938 w 258336"/>
                  <a:gd name="connsiteY3" fmla="*/ 274931 h 423675"/>
                  <a:gd name="connsiteX4" fmla="*/ 128178 w 258336"/>
                  <a:gd name="connsiteY4" fmla="*/ 396851 h 423675"/>
                  <a:gd name="connsiteX5" fmla="*/ 13878 w 258336"/>
                  <a:gd name="connsiteY5" fmla="*/ 297791 h 423675"/>
                  <a:gd name="connsiteX6" fmla="*/ 29118 w 258336"/>
                  <a:gd name="connsiteY6" fmla="*/ 84431 h 423675"/>
                  <a:gd name="connsiteX0" fmla="*/ 32194 w 261412"/>
                  <a:gd name="connsiteY0" fmla="*/ 84431 h 444137"/>
                  <a:gd name="connsiteX1" fmla="*/ 260794 w 261412"/>
                  <a:gd name="connsiteY1" fmla="*/ 61571 h 444137"/>
                  <a:gd name="connsiteX2" fmla="*/ 62674 w 261412"/>
                  <a:gd name="connsiteY2" fmla="*/ 191111 h 444137"/>
                  <a:gd name="connsiteX3" fmla="*/ 116014 w 261412"/>
                  <a:gd name="connsiteY3" fmla="*/ 274931 h 444137"/>
                  <a:gd name="connsiteX4" fmla="*/ 176974 w 261412"/>
                  <a:gd name="connsiteY4" fmla="*/ 419711 h 444137"/>
                  <a:gd name="connsiteX5" fmla="*/ 16954 w 261412"/>
                  <a:gd name="connsiteY5" fmla="*/ 297791 h 444137"/>
                  <a:gd name="connsiteX6" fmla="*/ 32194 w 261412"/>
                  <a:gd name="connsiteY6" fmla="*/ 84431 h 444137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1412" h="423062">
                    <a:moveTo>
                      <a:pt x="32194" y="84431"/>
                    </a:moveTo>
                    <a:cubicBezTo>
                      <a:pt x="72834" y="45061"/>
                      <a:pt x="248094" y="-70509"/>
                      <a:pt x="260794" y="61571"/>
                    </a:cubicBezTo>
                    <a:cubicBezTo>
                      <a:pt x="273494" y="193651"/>
                      <a:pt x="86804" y="155551"/>
                      <a:pt x="62674" y="191111"/>
                    </a:cubicBezTo>
                    <a:cubicBezTo>
                      <a:pt x="38544" y="226671"/>
                      <a:pt x="96964" y="236831"/>
                      <a:pt x="116014" y="274931"/>
                    </a:cubicBezTo>
                    <a:cubicBezTo>
                      <a:pt x="135064" y="313031"/>
                      <a:pt x="323024" y="306681"/>
                      <a:pt x="176974" y="419711"/>
                    </a:cubicBezTo>
                    <a:cubicBezTo>
                      <a:pt x="76644" y="441301"/>
                      <a:pt x="41084" y="353671"/>
                      <a:pt x="16954" y="297791"/>
                    </a:cubicBezTo>
                    <a:cubicBezTo>
                      <a:pt x="-7176" y="241911"/>
                      <a:pt x="-8446" y="123801"/>
                      <a:pt x="32194" y="84431"/>
                    </a:cubicBezTo>
                    <a:close/>
                  </a:path>
                </a:pathLst>
              </a:custGeom>
              <a:solidFill>
                <a:srgbClr val="5D5DFF">
                  <a:alpha val="52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93" name="Oval 274"/>
              <p:cNvSpPr/>
              <p:nvPr/>
            </p:nvSpPr>
            <p:spPr>
              <a:xfrm>
                <a:off x="1172" y="1217"/>
                <a:ext cx="22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94" name="Oval 275"/>
              <p:cNvSpPr/>
              <p:nvPr/>
            </p:nvSpPr>
            <p:spPr>
              <a:xfrm>
                <a:off x="1219" y="1187"/>
                <a:ext cx="21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95" name="Oval 276"/>
              <p:cNvSpPr/>
              <p:nvPr/>
            </p:nvSpPr>
            <p:spPr>
              <a:xfrm>
                <a:off x="1140" y="1194"/>
                <a:ext cx="24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96" name="Oval 277"/>
              <p:cNvSpPr/>
              <p:nvPr/>
            </p:nvSpPr>
            <p:spPr>
              <a:xfrm>
                <a:off x="1207" y="1253"/>
                <a:ext cx="24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97" name="Oval 278"/>
              <p:cNvSpPr/>
              <p:nvPr/>
            </p:nvSpPr>
            <p:spPr>
              <a:xfrm>
                <a:off x="1134" y="1235"/>
                <a:ext cx="22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98" name="Oval 279"/>
              <p:cNvSpPr/>
              <p:nvPr/>
            </p:nvSpPr>
            <p:spPr>
              <a:xfrm>
                <a:off x="1117" y="1085"/>
                <a:ext cx="21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199" name="Oval 280"/>
              <p:cNvSpPr/>
              <p:nvPr/>
            </p:nvSpPr>
            <p:spPr>
              <a:xfrm>
                <a:off x="1204" y="1220"/>
                <a:ext cx="21" cy="20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0" name="Oval 281"/>
              <p:cNvSpPr/>
              <p:nvPr/>
            </p:nvSpPr>
            <p:spPr>
              <a:xfrm>
                <a:off x="1239" y="1235"/>
                <a:ext cx="21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1" name="Oval 282"/>
              <p:cNvSpPr/>
              <p:nvPr/>
            </p:nvSpPr>
            <p:spPr>
              <a:xfrm>
                <a:off x="974" y="1194"/>
                <a:ext cx="21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2" name="Oval 283"/>
              <p:cNvSpPr/>
              <p:nvPr/>
            </p:nvSpPr>
            <p:spPr>
              <a:xfrm>
                <a:off x="1231" y="1296"/>
                <a:ext cx="22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3" name="Oval 284"/>
              <p:cNvSpPr/>
              <p:nvPr/>
            </p:nvSpPr>
            <p:spPr>
              <a:xfrm>
                <a:off x="1170" y="1303"/>
                <a:ext cx="25" cy="25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4" name="Oval 285"/>
              <p:cNvSpPr/>
              <p:nvPr/>
            </p:nvSpPr>
            <p:spPr>
              <a:xfrm>
                <a:off x="1139" y="1316"/>
                <a:ext cx="21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5" name="Oval 286"/>
              <p:cNvSpPr/>
              <p:nvPr/>
            </p:nvSpPr>
            <p:spPr>
              <a:xfrm>
                <a:off x="1012" y="1271"/>
                <a:ext cx="22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6" name="Oval 287"/>
              <p:cNvSpPr/>
              <p:nvPr/>
            </p:nvSpPr>
            <p:spPr>
              <a:xfrm>
                <a:off x="1098" y="1206"/>
                <a:ext cx="26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7" name="Oval 288"/>
              <p:cNvSpPr/>
              <p:nvPr/>
            </p:nvSpPr>
            <p:spPr>
              <a:xfrm>
                <a:off x="1202" y="1285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8" name="Oval 289"/>
              <p:cNvSpPr/>
              <p:nvPr/>
            </p:nvSpPr>
            <p:spPr>
              <a:xfrm>
                <a:off x="1170" y="1265"/>
                <a:ext cx="25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09" name="Oval 290"/>
              <p:cNvSpPr/>
              <p:nvPr/>
            </p:nvSpPr>
            <p:spPr>
              <a:xfrm>
                <a:off x="968" y="1230"/>
                <a:ext cx="22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10" name="Oval 291"/>
              <p:cNvSpPr/>
              <p:nvPr/>
            </p:nvSpPr>
            <p:spPr>
              <a:xfrm>
                <a:off x="1008" y="1140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11" name="Oval 292"/>
              <p:cNvSpPr/>
              <p:nvPr/>
            </p:nvSpPr>
            <p:spPr>
              <a:xfrm>
                <a:off x="1204" y="1137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12" name="Oval 293"/>
              <p:cNvSpPr/>
              <p:nvPr/>
            </p:nvSpPr>
            <p:spPr>
              <a:xfrm>
                <a:off x="1058" y="1085"/>
                <a:ext cx="25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13" name="Oval 294"/>
              <p:cNvSpPr/>
              <p:nvPr/>
            </p:nvSpPr>
            <p:spPr>
              <a:xfrm>
                <a:off x="1038" y="1305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14" name="Oval 295"/>
              <p:cNvSpPr/>
              <p:nvPr/>
            </p:nvSpPr>
            <p:spPr>
              <a:xfrm>
                <a:off x="1037" y="1113"/>
                <a:ext cx="21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9215" name="Oval 296"/>
              <p:cNvSpPr/>
              <p:nvPr/>
            </p:nvSpPr>
            <p:spPr>
              <a:xfrm>
                <a:off x="1081" y="1096"/>
                <a:ext cx="21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28544" name="Oval 297"/>
              <p:cNvSpPr/>
              <p:nvPr/>
            </p:nvSpPr>
            <p:spPr>
              <a:xfrm>
                <a:off x="1080" y="1327"/>
                <a:ext cx="22" cy="20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</p:grpSp>
      <p:grpSp>
        <p:nvGrpSpPr>
          <p:cNvPr id="14393" name="Group 1834"/>
          <p:cNvGrpSpPr>
            <a:grpSpLocks/>
          </p:cNvGrpSpPr>
          <p:nvPr/>
        </p:nvGrpSpPr>
        <p:grpSpPr bwMode="auto">
          <a:xfrm>
            <a:off x="6570663" y="1746250"/>
            <a:ext cx="646112" cy="590550"/>
            <a:chOff x="3590" y="1732"/>
            <a:chExt cx="407" cy="372"/>
          </a:xfrm>
        </p:grpSpPr>
        <p:sp>
          <p:nvSpPr>
            <p:cNvPr id="14416" name="Text Box 1835"/>
            <p:cNvSpPr txBox="1">
              <a:spLocks noChangeArrowheads="1"/>
            </p:cNvSpPr>
            <p:nvPr/>
          </p:nvSpPr>
          <p:spPr bwMode="auto">
            <a:xfrm rot="-5185420">
              <a:off x="3574" y="1852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4417" name="Text Box 1836"/>
            <p:cNvSpPr txBox="1">
              <a:spLocks noChangeArrowheads="1"/>
            </p:cNvSpPr>
            <p:nvPr/>
          </p:nvSpPr>
          <p:spPr bwMode="auto">
            <a:xfrm rot="10800000">
              <a:off x="3740" y="2008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4418" name="Text Box 1837"/>
            <p:cNvSpPr txBox="1">
              <a:spLocks noChangeArrowheads="1"/>
            </p:cNvSpPr>
            <p:nvPr/>
          </p:nvSpPr>
          <p:spPr bwMode="auto">
            <a:xfrm rot="5400000">
              <a:off x="3885" y="1885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4419" name="Text Box 1838"/>
            <p:cNvSpPr txBox="1">
              <a:spLocks noChangeArrowheads="1"/>
            </p:cNvSpPr>
            <p:nvPr/>
          </p:nvSpPr>
          <p:spPr bwMode="auto">
            <a:xfrm rot="1882380">
              <a:off x="3790" y="1734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grpSp>
          <p:nvGrpSpPr>
            <p:cNvPr id="14420" name="Group 1839"/>
            <p:cNvGrpSpPr>
              <a:grpSpLocks/>
            </p:cNvGrpSpPr>
            <p:nvPr/>
          </p:nvGrpSpPr>
          <p:grpSpPr bwMode="auto">
            <a:xfrm>
              <a:off x="3658" y="1781"/>
              <a:ext cx="267" cy="254"/>
              <a:chOff x="1521" y="1744"/>
              <a:chExt cx="332" cy="316"/>
            </a:xfrm>
          </p:grpSpPr>
          <p:sp>
            <p:nvSpPr>
              <p:cNvPr id="14423" name="Freeform 272"/>
              <p:cNvSpPr>
                <a:spLocks/>
              </p:cNvSpPr>
              <p:nvPr/>
            </p:nvSpPr>
            <p:spPr bwMode="auto">
              <a:xfrm>
                <a:off x="1521" y="1744"/>
                <a:ext cx="332" cy="316"/>
              </a:xfrm>
              <a:custGeom>
                <a:avLst/>
                <a:gdLst>
                  <a:gd name="T0" fmla="*/ 0 w 515520"/>
                  <a:gd name="T1" fmla="*/ 0 h 496974"/>
                  <a:gd name="T2" fmla="*/ 0 w 515520"/>
                  <a:gd name="T3" fmla="*/ 0 h 496974"/>
                  <a:gd name="T4" fmla="*/ 0 w 515520"/>
                  <a:gd name="T5" fmla="*/ 0 h 496974"/>
                  <a:gd name="T6" fmla="*/ 0 w 515520"/>
                  <a:gd name="T7" fmla="*/ 0 h 496974"/>
                  <a:gd name="T8" fmla="*/ 0 w 515520"/>
                  <a:gd name="T9" fmla="*/ 0 h 496974"/>
                  <a:gd name="T10" fmla="*/ 0 w 515520"/>
                  <a:gd name="T11" fmla="*/ 0 h 496974"/>
                  <a:gd name="T12" fmla="*/ 0 w 515520"/>
                  <a:gd name="T13" fmla="*/ 0 h 49697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15520" h="496974">
                    <a:moveTo>
                      <a:pt x="33460" y="122483"/>
                    </a:moveTo>
                    <a:cubicBezTo>
                      <a:pt x="75370" y="64063"/>
                      <a:pt x="204910" y="-7057"/>
                      <a:pt x="277300" y="563"/>
                    </a:cubicBezTo>
                    <a:cubicBezTo>
                      <a:pt x="349690" y="8183"/>
                      <a:pt x="430970" y="100893"/>
                      <a:pt x="467800" y="168203"/>
                    </a:cubicBezTo>
                    <a:cubicBezTo>
                      <a:pt x="504630" y="235513"/>
                      <a:pt x="536380" y="349813"/>
                      <a:pt x="498280" y="404423"/>
                    </a:cubicBezTo>
                    <a:cubicBezTo>
                      <a:pt x="460180" y="459033"/>
                      <a:pt x="316670" y="504753"/>
                      <a:pt x="239200" y="495863"/>
                    </a:cubicBezTo>
                    <a:cubicBezTo>
                      <a:pt x="161730" y="486973"/>
                      <a:pt x="62670" y="413313"/>
                      <a:pt x="25840" y="351083"/>
                    </a:cubicBezTo>
                    <a:cubicBezTo>
                      <a:pt x="-10990" y="288853"/>
                      <a:pt x="-8450" y="180903"/>
                      <a:pt x="33460" y="122483"/>
                    </a:cubicBezTo>
                    <a:close/>
                  </a:path>
                </a:pathLst>
              </a:custGeom>
              <a:solidFill>
                <a:srgbClr val="FFD1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75" name="Oval 274"/>
              <p:cNvSpPr>
                <a:spLocks noChangeArrowheads="1"/>
              </p:cNvSpPr>
              <p:nvPr/>
            </p:nvSpPr>
            <p:spPr bwMode="auto">
              <a:xfrm>
                <a:off x="1731" y="2016"/>
                <a:ext cx="22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76" name="Oval 275"/>
              <p:cNvSpPr>
                <a:spLocks noChangeArrowheads="1"/>
              </p:cNvSpPr>
              <p:nvPr/>
            </p:nvSpPr>
            <p:spPr bwMode="auto">
              <a:xfrm>
                <a:off x="1783" y="1875"/>
                <a:ext cx="21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77" name="Oval 276"/>
              <p:cNvSpPr>
                <a:spLocks noChangeArrowheads="1"/>
              </p:cNvSpPr>
              <p:nvPr/>
            </p:nvSpPr>
            <p:spPr bwMode="auto">
              <a:xfrm>
                <a:off x="1727" y="1779"/>
                <a:ext cx="21" cy="24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78" name="Oval 277"/>
              <p:cNvSpPr>
                <a:spLocks noChangeArrowheads="1"/>
              </p:cNvSpPr>
              <p:nvPr/>
            </p:nvSpPr>
            <p:spPr bwMode="auto">
              <a:xfrm>
                <a:off x="1771" y="1941"/>
                <a:ext cx="24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79" name="Oval 278"/>
              <p:cNvSpPr>
                <a:spLocks noChangeArrowheads="1"/>
              </p:cNvSpPr>
              <p:nvPr/>
            </p:nvSpPr>
            <p:spPr bwMode="auto">
              <a:xfrm>
                <a:off x="1571" y="1916"/>
                <a:ext cx="25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0" name="Oval 279"/>
              <p:cNvSpPr>
                <a:spLocks noChangeArrowheads="1"/>
              </p:cNvSpPr>
              <p:nvPr/>
            </p:nvSpPr>
            <p:spPr bwMode="auto">
              <a:xfrm>
                <a:off x="1681" y="1773"/>
                <a:ext cx="21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1" name="Oval 280"/>
              <p:cNvSpPr>
                <a:spLocks noChangeArrowheads="1"/>
              </p:cNvSpPr>
              <p:nvPr/>
            </p:nvSpPr>
            <p:spPr bwMode="auto">
              <a:xfrm>
                <a:off x="1768" y="1908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2" name="Oval 281"/>
              <p:cNvSpPr>
                <a:spLocks noChangeArrowheads="1"/>
              </p:cNvSpPr>
              <p:nvPr/>
            </p:nvSpPr>
            <p:spPr bwMode="auto">
              <a:xfrm>
                <a:off x="1803" y="1923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3" name="Oval 282"/>
              <p:cNvSpPr>
                <a:spLocks noChangeArrowheads="1"/>
              </p:cNvSpPr>
              <p:nvPr/>
            </p:nvSpPr>
            <p:spPr bwMode="auto">
              <a:xfrm>
                <a:off x="1538" y="1882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4" name="Oval 283"/>
              <p:cNvSpPr>
                <a:spLocks noChangeArrowheads="1"/>
              </p:cNvSpPr>
              <p:nvPr/>
            </p:nvSpPr>
            <p:spPr bwMode="auto">
              <a:xfrm>
                <a:off x="1795" y="1984"/>
                <a:ext cx="22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5" name="Oval 284"/>
              <p:cNvSpPr>
                <a:spLocks noChangeArrowheads="1"/>
              </p:cNvSpPr>
              <p:nvPr/>
            </p:nvSpPr>
            <p:spPr bwMode="auto">
              <a:xfrm>
                <a:off x="1734" y="1992"/>
                <a:ext cx="25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6" name="Oval 285"/>
              <p:cNvSpPr>
                <a:spLocks noChangeArrowheads="1"/>
              </p:cNvSpPr>
              <p:nvPr/>
            </p:nvSpPr>
            <p:spPr bwMode="auto">
              <a:xfrm>
                <a:off x="1703" y="2004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7" name="Oval 286"/>
              <p:cNvSpPr>
                <a:spLocks noChangeArrowheads="1"/>
              </p:cNvSpPr>
              <p:nvPr/>
            </p:nvSpPr>
            <p:spPr bwMode="auto">
              <a:xfrm>
                <a:off x="1576" y="1960"/>
                <a:ext cx="22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8" name="Oval 287"/>
              <p:cNvSpPr>
                <a:spLocks noChangeArrowheads="1"/>
              </p:cNvSpPr>
              <p:nvPr/>
            </p:nvSpPr>
            <p:spPr bwMode="auto">
              <a:xfrm>
                <a:off x="1635" y="1982"/>
                <a:ext cx="24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89" name="Oval 288"/>
              <p:cNvSpPr>
                <a:spLocks noChangeArrowheads="1"/>
              </p:cNvSpPr>
              <p:nvPr/>
            </p:nvSpPr>
            <p:spPr bwMode="auto">
              <a:xfrm>
                <a:off x="1766" y="1973"/>
                <a:ext cx="24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90" name="Oval 289"/>
              <p:cNvSpPr>
                <a:spLocks noChangeArrowheads="1"/>
              </p:cNvSpPr>
              <p:nvPr/>
            </p:nvSpPr>
            <p:spPr bwMode="auto">
              <a:xfrm>
                <a:off x="1538" y="1839"/>
                <a:ext cx="24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91" name="Oval 290"/>
              <p:cNvSpPr>
                <a:spLocks noChangeArrowheads="1"/>
              </p:cNvSpPr>
              <p:nvPr/>
            </p:nvSpPr>
            <p:spPr bwMode="auto">
              <a:xfrm>
                <a:off x="1532" y="1918"/>
                <a:ext cx="22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92" name="Oval 291"/>
              <p:cNvSpPr>
                <a:spLocks noChangeArrowheads="1"/>
              </p:cNvSpPr>
              <p:nvPr/>
            </p:nvSpPr>
            <p:spPr bwMode="auto">
              <a:xfrm>
                <a:off x="1572" y="1827"/>
                <a:ext cx="24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93" name="Oval 292"/>
              <p:cNvSpPr>
                <a:spLocks noChangeArrowheads="1"/>
              </p:cNvSpPr>
              <p:nvPr/>
            </p:nvSpPr>
            <p:spPr bwMode="auto">
              <a:xfrm>
                <a:off x="1768" y="1825"/>
                <a:ext cx="24" cy="24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94" name="Oval 293"/>
              <p:cNvSpPr>
                <a:spLocks noChangeArrowheads="1"/>
              </p:cNvSpPr>
              <p:nvPr/>
            </p:nvSpPr>
            <p:spPr bwMode="auto">
              <a:xfrm>
                <a:off x="1622" y="1773"/>
                <a:ext cx="25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95" name="Oval 294"/>
              <p:cNvSpPr>
                <a:spLocks noChangeArrowheads="1"/>
              </p:cNvSpPr>
              <p:nvPr/>
            </p:nvSpPr>
            <p:spPr bwMode="auto">
              <a:xfrm>
                <a:off x="1602" y="1993"/>
                <a:ext cx="24" cy="24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96" name="Oval 295"/>
              <p:cNvSpPr>
                <a:spLocks noChangeArrowheads="1"/>
              </p:cNvSpPr>
              <p:nvPr/>
            </p:nvSpPr>
            <p:spPr bwMode="auto">
              <a:xfrm>
                <a:off x="1601" y="1802"/>
                <a:ext cx="21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97" name="Oval 296"/>
              <p:cNvSpPr>
                <a:spLocks noChangeArrowheads="1"/>
              </p:cNvSpPr>
              <p:nvPr/>
            </p:nvSpPr>
            <p:spPr bwMode="auto">
              <a:xfrm>
                <a:off x="1645" y="1784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98" name="Oval 297"/>
              <p:cNvSpPr>
                <a:spLocks noChangeArrowheads="1"/>
              </p:cNvSpPr>
              <p:nvPr/>
            </p:nvSpPr>
            <p:spPr bwMode="auto">
              <a:xfrm>
                <a:off x="1644" y="2015"/>
                <a:ext cx="22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4448" name="Oval 1865"/>
              <p:cNvSpPr>
                <a:spLocks noChangeArrowheads="1"/>
              </p:cNvSpPr>
              <p:nvPr/>
            </p:nvSpPr>
            <p:spPr bwMode="auto">
              <a:xfrm>
                <a:off x="1620" y="1810"/>
                <a:ext cx="145" cy="169"/>
              </a:xfrm>
              <a:prstGeom prst="ellipse">
                <a:avLst/>
              </a:prstGeom>
              <a:solidFill>
                <a:srgbClr val="AC85C9">
                  <a:alpha val="4901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14421" name="Text Box 1866"/>
            <p:cNvSpPr txBox="1">
              <a:spLocks noChangeArrowheads="1"/>
            </p:cNvSpPr>
            <p:nvPr/>
          </p:nvSpPr>
          <p:spPr bwMode="auto">
            <a:xfrm rot="-1066297">
              <a:off x="3667" y="1732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  <p:sp>
          <p:nvSpPr>
            <p:cNvPr id="14422" name="Text Box 1867"/>
            <p:cNvSpPr txBox="1">
              <a:spLocks noChangeArrowheads="1"/>
            </p:cNvSpPr>
            <p:nvPr/>
          </p:nvSpPr>
          <p:spPr bwMode="auto">
            <a:xfrm rot="-8698881">
              <a:off x="3611" y="1953"/>
              <a:ext cx="128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solidFill>
                    <a:srgbClr val="0000FF"/>
                  </a:solidFill>
                  <a:latin typeface="Adobe Heiti Std R" panose="020B0400000000000000" pitchFamily="34" charset="-128"/>
                </a:rPr>
                <a:t>Y</a:t>
              </a:r>
            </a:p>
          </p:txBody>
        </p:sp>
      </p:grpSp>
      <p:sp>
        <p:nvSpPr>
          <p:cNvPr id="14394" name="Text Box 1868"/>
          <p:cNvSpPr txBox="1">
            <a:spLocks noChangeArrowheads="1"/>
          </p:cNvSpPr>
          <p:nvPr/>
        </p:nvSpPr>
        <p:spPr bwMode="auto">
          <a:xfrm>
            <a:off x="6256338" y="5211763"/>
            <a:ext cx="2809875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Smooth Muscle contraction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200">
              <a:solidFill>
                <a:srgbClr val="71B8FF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71B8FF"/>
                </a:solidFill>
                <a:latin typeface="Arial" panose="020B0604020202020204" pitchFamily="34" charset="0"/>
              </a:rPr>
              <a:t>Pathological inflammatory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71B8FF"/>
                </a:solidFill>
                <a:latin typeface="Arial" panose="020B0604020202020204" pitchFamily="34" charset="0"/>
              </a:rPr>
              <a:t>changes in the airway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71B8FF"/>
                </a:solidFill>
                <a:latin typeface="Arial" panose="020B0604020202020204" pitchFamily="34" charset="0"/>
              </a:rPr>
              <a:t>facilitating asthmatic reactions</a:t>
            </a:r>
          </a:p>
        </p:txBody>
      </p:sp>
      <p:sp>
        <p:nvSpPr>
          <p:cNvPr id="14395" name="Freeform 1869"/>
          <p:cNvSpPr>
            <a:spLocks/>
          </p:cNvSpPr>
          <p:nvPr/>
        </p:nvSpPr>
        <p:spPr bwMode="auto">
          <a:xfrm>
            <a:off x="6029325" y="4705350"/>
            <a:ext cx="644525" cy="1373188"/>
          </a:xfrm>
          <a:custGeom>
            <a:avLst/>
            <a:gdLst>
              <a:gd name="T0" fmla="*/ 0 w 157"/>
              <a:gd name="T1" fmla="*/ 0 h 591"/>
              <a:gd name="T2" fmla="*/ 0 w 157"/>
              <a:gd name="T3" fmla="*/ 2147483646 h 591"/>
              <a:gd name="T4" fmla="*/ 2147483646 w 157"/>
              <a:gd name="T5" fmla="*/ 2147483646 h 5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" h="591">
                <a:moveTo>
                  <a:pt x="0" y="0"/>
                </a:moveTo>
                <a:lnTo>
                  <a:pt x="0" y="591"/>
                </a:lnTo>
                <a:lnTo>
                  <a:pt x="157" y="591"/>
                </a:lnTo>
              </a:path>
            </a:pathLst>
          </a:cu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6" name="Line 1870"/>
          <p:cNvSpPr>
            <a:spLocks noChangeShapeType="1"/>
          </p:cNvSpPr>
          <p:nvPr/>
        </p:nvSpPr>
        <p:spPr bwMode="auto">
          <a:xfrm>
            <a:off x="7264400" y="4284663"/>
            <a:ext cx="984250" cy="3175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7" name="Text Box 1871"/>
          <p:cNvSpPr txBox="1">
            <a:spLocks noChangeArrowheads="1"/>
          </p:cNvSpPr>
          <p:nvPr/>
        </p:nvSpPr>
        <p:spPr bwMode="auto">
          <a:xfrm rot="-5400000">
            <a:off x="7304881" y="3282157"/>
            <a:ext cx="2366963" cy="469900"/>
          </a:xfrm>
          <a:prstGeom prst="rect">
            <a:avLst/>
          </a:prstGeom>
          <a:solidFill>
            <a:srgbClr val="F9F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Chemotaxis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Various inflammatory responses</a:t>
            </a:r>
          </a:p>
        </p:txBody>
      </p:sp>
      <p:sp>
        <p:nvSpPr>
          <p:cNvPr id="14398" name="Line 1872"/>
          <p:cNvSpPr>
            <a:spLocks noChangeShapeType="1"/>
          </p:cNvSpPr>
          <p:nvPr/>
        </p:nvSpPr>
        <p:spPr bwMode="auto">
          <a:xfrm flipH="1" flipV="1">
            <a:off x="7726363" y="2174875"/>
            <a:ext cx="498475" cy="150813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9" name="Line 1873"/>
          <p:cNvSpPr>
            <a:spLocks noChangeShapeType="1"/>
          </p:cNvSpPr>
          <p:nvPr/>
        </p:nvSpPr>
        <p:spPr bwMode="auto">
          <a:xfrm flipV="1">
            <a:off x="8485188" y="2092325"/>
            <a:ext cx="1587" cy="206375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400" name="Group 1874"/>
          <p:cNvGrpSpPr>
            <a:grpSpLocks/>
          </p:cNvGrpSpPr>
          <p:nvPr/>
        </p:nvGrpSpPr>
        <p:grpSpPr bwMode="auto">
          <a:xfrm>
            <a:off x="5053013" y="3805238"/>
            <a:ext cx="381000" cy="365125"/>
            <a:chOff x="398" y="1584"/>
            <a:chExt cx="240" cy="230"/>
          </a:xfrm>
        </p:grpSpPr>
        <p:sp>
          <p:nvSpPr>
            <p:cNvPr id="14414" name="Oval 1875"/>
            <p:cNvSpPr>
              <a:spLocks noChangeArrowheads="1"/>
            </p:cNvSpPr>
            <p:nvPr/>
          </p:nvSpPr>
          <p:spPr bwMode="auto">
            <a:xfrm>
              <a:off x="398" y="1584"/>
              <a:ext cx="240" cy="230"/>
            </a:xfrm>
            <a:prstGeom prst="ellipse">
              <a:avLst/>
            </a:prstGeom>
            <a:solidFill>
              <a:schemeClr val="bg1">
                <a:alpha val="74901"/>
              </a:schemeClr>
            </a:solidFill>
            <a:ln w="317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415" name="Oval 1876"/>
            <p:cNvSpPr>
              <a:spLocks noChangeArrowheads="1"/>
            </p:cNvSpPr>
            <p:nvPr/>
          </p:nvSpPr>
          <p:spPr bwMode="auto">
            <a:xfrm>
              <a:off x="424" y="1610"/>
              <a:ext cx="188" cy="181"/>
            </a:xfrm>
            <a:prstGeom prst="ellipse">
              <a:avLst/>
            </a:prstGeom>
            <a:solidFill>
              <a:srgbClr val="C0C0C0">
                <a:alpha val="41176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401" name="Text Box 1877"/>
          <p:cNvSpPr txBox="1">
            <a:spLocks noChangeArrowheads="1"/>
          </p:cNvSpPr>
          <p:nvPr/>
        </p:nvSpPr>
        <p:spPr bwMode="auto">
          <a:xfrm>
            <a:off x="4019550" y="4513263"/>
            <a:ext cx="6397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B-cells</a:t>
            </a:r>
          </a:p>
        </p:txBody>
      </p:sp>
      <p:sp>
        <p:nvSpPr>
          <p:cNvPr id="14402" name="Text Box 1878"/>
          <p:cNvSpPr txBox="1">
            <a:spLocks noChangeArrowheads="1"/>
          </p:cNvSpPr>
          <p:nvPr/>
        </p:nvSpPr>
        <p:spPr bwMode="auto">
          <a:xfrm>
            <a:off x="4897438" y="4514850"/>
            <a:ext cx="631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T-cells</a:t>
            </a:r>
          </a:p>
        </p:txBody>
      </p:sp>
      <p:sp>
        <p:nvSpPr>
          <p:cNvPr id="14403" name="AutoShape 1879"/>
          <p:cNvSpPr>
            <a:spLocks/>
          </p:cNvSpPr>
          <p:nvPr/>
        </p:nvSpPr>
        <p:spPr bwMode="auto">
          <a:xfrm>
            <a:off x="5464175" y="3860800"/>
            <a:ext cx="88900" cy="700088"/>
          </a:xfrm>
          <a:prstGeom prst="rightBrace">
            <a:avLst>
              <a:gd name="adj1" fmla="val 6562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404" name="Rectangle 1881"/>
          <p:cNvSpPr>
            <a:spLocks noChangeArrowheads="1"/>
          </p:cNvSpPr>
          <p:nvPr/>
        </p:nvSpPr>
        <p:spPr bwMode="auto">
          <a:xfrm>
            <a:off x="5041900" y="4270375"/>
            <a:ext cx="417513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100">
                <a:latin typeface="Arial" panose="020B0604020202020204" pitchFamily="34" charset="0"/>
              </a:rPr>
              <a:t>T</a:t>
            </a:r>
            <a:r>
              <a:rPr lang="en-US" altLang="en-US" sz="1100" baseline="-16000">
                <a:latin typeface="Arial" panose="020B0604020202020204" pitchFamily="34" charset="0"/>
              </a:rPr>
              <a:t>H</a:t>
            </a:r>
            <a:r>
              <a:rPr lang="en-US" altLang="en-US" sz="11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4405" name="Rectangle 1882"/>
          <p:cNvSpPr>
            <a:spLocks noChangeArrowheads="1"/>
          </p:cNvSpPr>
          <p:nvPr/>
        </p:nvSpPr>
        <p:spPr bwMode="auto">
          <a:xfrm>
            <a:off x="5000625" y="3863975"/>
            <a:ext cx="47942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100">
                <a:latin typeface="Arial" panose="020B0604020202020204" pitchFamily="34" charset="0"/>
              </a:rPr>
              <a:t>ILC2</a:t>
            </a:r>
          </a:p>
        </p:txBody>
      </p:sp>
      <p:sp>
        <p:nvSpPr>
          <p:cNvPr id="14406" name="Freeform 28488"/>
          <p:cNvSpPr>
            <a:spLocks/>
          </p:cNvSpPr>
          <p:nvPr/>
        </p:nvSpPr>
        <p:spPr bwMode="auto">
          <a:xfrm>
            <a:off x="4621213" y="4367213"/>
            <a:ext cx="195262" cy="349250"/>
          </a:xfrm>
          <a:custGeom>
            <a:avLst/>
            <a:gdLst>
              <a:gd name="T0" fmla="*/ 269438 w 174161"/>
              <a:gd name="T1" fmla="*/ 347606 h 350075"/>
              <a:gd name="T2" fmla="*/ 260784 w 174161"/>
              <a:gd name="T3" fmla="*/ 116679 h 350075"/>
              <a:gd name="T4" fmla="*/ 0 w 174161"/>
              <a:gd name="T5" fmla="*/ 32 h 3500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4161" h="350075">
                <a:moveTo>
                  <a:pt x="173038" y="350075"/>
                </a:moveTo>
                <a:cubicBezTo>
                  <a:pt x="173567" y="285748"/>
                  <a:pt x="177271" y="202043"/>
                  <a:pt x="167480" y="117508"/>
                </a:cubicBezTo>
                <a:cubicBezTo>
                  <a:pt x="151887" y="37349"/>
                  <a:pt x="140494" y="-1291"/>
                  <a:pt x="0" y="32"/>
                </a:cubicBezTo>
              </a:path>
            </a:pathLst>
          </a:custGeom>
          <a:noFill/>
          <a:ln w="25400">
            <a:solidFill>
              <a:srgbClr val="C0C0C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7" name="Freeform 897"/>
          <p:cNvSpPr>
            <a:spLocks/>
          </p:cNvSpPr>
          <p:nvPr/>
        </p:nvSpPr>
        <p:spPr bwMode="auto">
          <a:xfrm flipH="1">
            <a:off x="4818063" y="4268788"/>
            <a:ext cx="217487" cy="423862"/>
          </a:xfrm>
          <a:custGeom>
            <a:avLst/>
            <a:gdLst>
              <a:gd name="T0" fmla="*/ 429337 w 173419"/>
              <a:gd name="T1" fmla="*/ 751400 h 350075"/>
              <a:gd name="T2" fmla="*/ 415547 w 173419"/>
              <a:gd name="T3" fmla="*/ 252217 h 350075"/>
              <a:gd name="T4" fmla="*/ 0 w 173419"/>
              <a:gd name="T5" fmla="*/ 69 h 3500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3419" h="350075">
                <a:moveTo>
                  <a:pt x="173038" y="350075"/>
                </a:moveTo>
                <a:cubicBezTo>
                  <a:pt x="171674" y="285748"/>
                  <a:pt x="177271" y="202043"/>
                  <a:pt x="167480" y="117508"/>
                </a:cubicBezTo>
                <a:cubicBezTo>
                  <a:pt x="151887" y="37349"/>
                  <a:pt x="140494" y="-1291"/>
                  <a:pt x="0" y="32"/>
                </a:cubicBezTo>
              </a:path>
            </a:pathLst>
          </a:custGeom>
          <a:noFill/>
          <a:ln w="25400">
            <a:solidFill>
              <a:srgbClr val="C0C0C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8" name="Line 1767"/>
          <p:cNvSpPr>
            <a:spLocks noChangeShapeType="1"/>
          </p:cNvSpPr>
          <p:nvPr/>
        </p:nvSpPr>
        <p:spPr bwMode="auto">
          <a:xfrm>
            <a:off x="7777163" y="1985963"/>
            <a:ext cx="522287" cy="1587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9" name="TextBox 11263"/>
          <p:cNvSpPr txBox="1">
            <a:spLocks noChangeArrowheads="1"/>
          </p:cNvSpPr>
          <p:nvPr/>
        </p:nvSpPr>
        <p:spPr bwMode="auto">
          <a:xfrm>
            <a:off x="2187575" y="0"/>
            <a:ext cx="5335588" cy="7556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144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Immunological Mechanisms in Allergic Asthma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rational for drug targets</a:t>
            </a:r>
          </a:p>
        </p:txBody>
      </p:sp>
      <p:sp>
        <p:nvSpPr>
          <p:cNvPr id="14410" name="Rectangle 11264"/>
          <p:cNvSpPr>
            <a:spLocks noChangeArrowheads="1"/>
          </p:cNvSpPr>
          <p:nvPr/>
        </p:nvSpPr>
        <p:spPr bwMode="auto">
          <a:xfrm>
            <a:off x="3319463" y="4087813"/>
            <a:ext cx="482600" cy="461962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IL4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IL13</a:t>
            </a:r>
            <a:endParaRPr lang="en-US" altLang="en-US" sz="1200"/>
          </a:p>
        </p:txBody>
      </p:sp>
      <p:sp>
        <p:nvSpPr>
          <p:cNvPr id="14411" name="Line 990"/>
          <p:cNvSpPr>
            <a:spLocks noChangeShapeType="1"/>
          </p:cNvSpPr>
          <p:nvPr/>
        </p:nvSpPr>
        <p:spPr bwMode="auto">
          <a:xfrm>
            <a:off x="3792538" y="4316413"/>
            <a:ext cx="355600" cy="0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8" name="Oval 11297"/>
          <p:cNvSpPr/>
          <p:nvPr/>
        </p:nvSpPr>
        <p:spPr>
          <a:xfrm>
            <a:off x="1987550" y="2609850"/>
            <a:ext cx="1905000" cy="1289050"/>
          </a:xfrm>
          <a:prstGeom prst="ellipse">
            <a:avLst/>
          </a:prstGeom>
          <a:noFill/>
          <a:ln w="6350">
            <a:solidFill>
              <a:srgbClr val="C0C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413" name="Line 990"/>
          <p:cNvSpPr>
            <a:spLocks noChangeShapeType="1"/>
          </p:cNvSpPr>
          <p:nvPr/>
        </p:nvSpPr>
        <p:spPr bwMode="auto">
          <a:xfrm flipV="1">
            <a:off x="4352925" y="4038600"/>
            <a:ext cx="0" cy="141288"/>
          </a:xfrm>
          <a:prstGeom prst="line">
            <a:avLst/>
          </a:prstGeom>
          <a:noFill/>
          <a:ln w="25400">
            <a:solidFill>
              <a:srgbClr val="C0C0C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0E3E8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3792538" y="3541713"/>
            <a:ext cx="1419225" cy="2219325"/>
          </a:xfrm>
          <a:prstGeom prst="rect">
            <a:avLst/>
          </a:prstGeom>
          <a:solidFill>
            <a:srgbClr val="FF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16387" name="Freeform 5"/>
          <p:cNvSpPr>
            <a:spLocks/>
          </p:cNvSpPr>
          <p:nvPr/>
        </p:nvSpPr>
        <p:spPr bwMode="auto">
          <a:xfrm>
            <a:off x="5057775" y="3538538"/>
            <a:ext cx="295275" cy="2227262"/>
          </a:xfrm>
          <a:custGeom>
            <a:avLst/>
            <a:gdLst>
              <a:gd name="T0" fmla="*/ 0 w 298"/>
              <a:gd name="T1" fmla="*/ 2147483646 h 1403"/>
              <a:gd name="T2" fmla="*/ 2147483646 w 298"/>
              <a:gd name="T3" fmla="*/ 2147483646 h 1403"/>
              <a:gd name="T4" fmla="*/ 2147483646 w 298"/>
              <a:gd name="T5" fmla="*/ 2147483646 h 1403"/>
              <a:gd name="T6" fmla="*/ 2147483646 w 298"/>
              <a:gd name="T7" fmla="*/ 2147483646 h 1403"/>
              <a:gd name="T8" fmla="*/ 2147483646 w 298"/>
              <a:gd name="T9" fmla="*/ 2147483646 h 1403"/>
              <a:gd name="T10" fmla="*/ 2147483646 w 298"/>
              <a:gd name="T11" fmla="*/ 2147483646 h 1403"/>
              <a:gd name="T12" fmla="*/ 2147483646 w 298"/>
              <a:gd name="T13" fmla="*/ 2147483646 h 1403"/>
              <a:gd name="T14" fmla="*/ 2147483646 w 298"/>
              <a:gd name="T15" fmla="*/ 2147483646 h 1403"/>
              <a:gd name="T16" fmla="*/ 2147483646 w 298"/>
              <a:gd name="T17" fmla="*/ 2147483646 h 1403"/>
              <a:gd name="T18" fmla="*/ 2147483646 w 298"/>
              <a:gd name="T19" fmla="*/ 2147483646 h 1403"/>
              <a:gd name="T20" fmla="*/ 2147483646 w 298"/>
              <a:gd name="T21" fmla="*/ 2147483646 h 1403"/>
              <a:gd name="T22" fmla="*/ 2147483646 w 298"/>
              <a:gd name="T23" fmla="*/ 2147483646 h 1403"/>
              <a:gd name="T24" fmla="*/ 2147483646 w 298"/>
              <a:gd name="T25" fmla="*/ 2147483646 h 1403"/>
              <a:gd name="T26" fmla="*/ 2147483646 w 298"/>
              <a:gd name="T27" fmla="*/ 2147483646 h 1403"/>
              <a:gd name="T28" fmla="*/ 2147483646 w 298"/>
              <a:gd name="T29" fmla="*/ 2147483646 h 1403"/>
              <a:gd name="T30" fmla="*/ 2147483646 w 298"/>
              <a:gd name="T31" fmla="*/ 2147483646 h 1403"/>
              <a:gd name="T32" fmla="*/ 2147483646 w 298"/>
              <a:gd name="T33" fmla="*/ 2147483646 h 1403"/>
              <a:gd name="T34" fmla="*/ 2147483646 w 298"/>
              <a:gd name="T35" fmla="*/ 2147483646 h 1403"/>
              <a:gd name="T36" fmla="*/ 2147483646 w 298"/>
              <a:gd name="T37" fmla="*/ 2147483646 h 1403"/>
              <a:gd name="T38" fmla="*/ 2147483646 w 298"/>
              <a:gd name="T39" fmla="*/ 2147483646 h 1403"/>
              <a:gd name="T40" fmla="*/ 2147483646 w 298"/>
              <a:gd name="T41" fmla="*/ 2147483646 h 1403"/>
              <a:gd name="T42" fmla="*/ 2147483646 w 298"/>
              <a:gd name="T43" fmla="*/ 2147483646 h 1403"/>
              <a:gd name="T44" fmla="*/ 0 w 298"/>
              <a:gd name="T45" fmla="*/ 2147483646 h 1403"/>
              <a:gd name="T46" fmla="*/ 0 w 298"/>
              <a:gd name="T47" fmla="*/ 2147483646 h 140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98" h="1403">
                <a:moveTo>
                  <a:pt x="0" y="9"/>
                </a:moveTo>
                <a:cubicBezTo>
                  <a:pt x="298" y="9"/>
                  <a:pt x="151" y="0"/>
                  <a:pt x="178" y="24"/>
                </a:cubicBezTo>
                <a:cubicBezTo>
                  <a:pt x="205" y="48"/>
                  <a:pt x="160" y="119"/>
                  <a:pt x="164" y="152"/>
                </a:cubicBezTo>
                <a:cubicBezTo>
                  <a:pt x="168" y="185"/>
                  <a:pt x="198" y="199"/>
                  <a:pt x="200" y="223"/>
                </a:cubicBezTo>
                <a:cubicBezTo>
                  <a:pt x="202" y="247"/>
                  <a:pt x="178" y="276"/>
                  <a:pt x="178" y="294"/>
                </a:cubicBezTo>
                <a:cubicBezTo>
                  <a:pt x="178" y="312"/>
                  <a:pt x="201" y="309"/>
                  <a:pt x="200" y="329"/>
                </a:cubicBezTo>
                <a:cubicBezTo>
                  <a:pt x="199" y="349"/>
                  <a:pt x="168" y="391"/>
                  <a:pt x="171" y="415"/>
                </a:cubicBezTo>
                <a:cubicBezTo>
                  <a:pt x="174" y="439"/>
                  <a:pt x="220" y="452"/>
                  <a:pt x="221" y="472"/>
                </a:cubicBezTo>
                <a:cubicBezTo>
                  <a:pt x="222" y="492"/>
                  <a:pt x="183" y="512"/>
                  <a:pt x="178" y="536"/>
                </a:cubicBezTo>
                <a:cubicBezTo>
                  <a:pt x="173" y="560"/>
                  <a:pt x="193" y="590"/>
                  <a:pt x="192" y="614"/>
                </a:cubicBezTo>
                <a:cubicBezTo>
                  <a:pt x="191" y="638"/>
                  <a:pt x="164" y="663"/>
                  <a:pt x="171" y="678"/>
                </a:cubicBezTo>
                <a:cubicBezTo>
                  <a:pt x="178" y="693"/>
                  <a:pt x="233" y="691"/>
                  <a:pt x="235" y="706"/>
                </a:cubicBezTo>
                <a:cubicBezTo>
                  <a:pt x="237" y="721"/>
                  <a:pt x="187" y="749"/>
                  <a:pt x="185" y="770"/>
                </a:cubicBezTo>
                <a:cubicBezTo>
                  <a:pt x="183" y="791"/>
                  <a:pt x="223" y="812"/>
                  <a:pt x="221" y="834"/>
                </a:cubicBezTo>
                <a:cubicBezTo>
                  <a:pt x="219" y="856"/>
                  <a:pt x="170" y="881"/>
                  <a:pt x="171" y="905"/>
                </a:cubicBezTo>
                <a:cubicBezTo>
                  <a:pt x="172" y="929"/>
                  <a:pt x="227" y="954"/>
                  <a:pt x="228" y="976"/>
                </a:cubicBezTo>
                <a:cubicBezTo>
                  <a:pt x="229" y="998"/>
                  <a:pt x="183" y="1010"/>
                  <a:pt x="178" y="1040"/>
                </a:cubicBezTo>
                <a:cubicBezTo>
                  <a:pt x="173" y="1070"/>
                  <a:pt x="191" y="1128"/>
                  <a:pt x="200" y="1154"/>
                </a:cubicBezTo>
                <a:cubicBezTo>
                  <a:pt x="209" y="1180"/>
                  <a:pt x="240" y="1176"/>
                  <a:pt x="235" y="1197"/>
                </a:cubicBezTo>
                <a:cubicBezTo>
                  <a:pt x="230" y="1218"/>
                  <a:pt x="176" y="1256"/>
                  <a:pt x="171" y="1282"/>
                </a:cubicBezTo>
                <a:cubicBezTo>
                  <a:pt x="166" y="1308"/>
                  <a:pt x="200" y="1334"/>
                  <a:pt x="207" y="1353"/>
                </a:cubicBezTo>
                <a:cubicBezTo>
                  <a:pt x="214" y="1372"/>
                  <a:pt x="248" y="1389"/>
                  <a:pt x="214" y="1396"/>
                </a:cubicBezTo>
                <a:cubicBezTo>
                  <a:pt x="180" y="1403"/>
                  <a:pt x="292" y="1396"/>
                  <a:pt x="0" y="1396"/>
                </a:cubicBezTo>
                <a:cubicBezTo>
                  <a:pt x="0" y="1133"/>
                  <a:pt x="0" y="329"/>
                  <a:pt x="0" y="9"/>
                </a:cubicBezTo>
                <a:close/>
              </a:path>
            </a:pathLst>
          </a:custGeom>
          <a:gradFill rotWithShape="1">
            <a:gsLst>
              <a:gs pos="0">
                <a:srgbClr val="9933FF">
                  <a:alpha val="0"/>
                </a:srgbClr>
              </a:gs>
              <a:gs pos="100000">
                <a:srgbClr val="9933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8" name="AutoShape 8"/>
          <p:cNvSpPr>
            <a:spLocks noChangeArrowheads="1"/>
          </p:cNvSpPr>
          <p:nvPr/>
        </p:nvSpPr>
        <p:spPr bwMode="auto">
          <a:xfrm>
            <a:off x="5603875" y="4838700"/>
            <a:ext cx="123825" cy="134938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16389" name="AutoShape 9"/>
          <p:cNvSpPr>
            <a:spLocks noChangeArrowheads="1"/>
          </p:cNvSpPr>
          <p:nvPr/>
        </p:nvSpPr>
        <p:spPr bwMode="auto">
          <a:xfrm>
            <a:off x="5313363" y="4975225"/>
            <a:ext cx="123825" cy="134938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16390" name="AutoShape 10"/>
          <p:cNvSpPr>
            <a:spLocks noChangeArrowheads="1"/>
          </p:cNvSpPr>
          <p:nvPr/>
        </p:nvSpPr>
        <p:spPr bwMode="auto">
          <a:xfrm>
            <a:off x="5313363" y="4311650"/>
            <a:ext cx="123825" cy="134938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16391" name="AutoShape 11"/>
          <p:cNvSpPr>
            <a:spLocks noChangeArrowheads="1"/>
          </p:cNvSpPr>
          <p:nvPr/>
        </p:nvSpPr>
        <p:spPr bwMode="auto">
          <a:xfrm>
            <a:off x="5438775" y="4660900"/>
            <a:ext cx="123825" cy="134938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16392" name="Text Box 12"/>
          <p:cNvSpPr txBox="1">
            <a:spLocks noChangeArrowheads="1"/>
          </p:cNvSpPr>
          <p:nvPr/>
        </p:nvSpPr>
        <p:spPr bwMode="auto">
          <a:xfrm rot="-5400000">
            <a:off x="4379118" y="2523332"/>
            <a:ext cx="1624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>
                <a:latin typeface="Arial" panose="020B0604020202020204" pitchFamily="34" charset="0"/>
              </a:rPr>
              <a:t>Mucosal Epithlium</a:t>
            </a:r>
          </a:p>
        </p:txBody>
      </p:sp>
      <p:sp>
        <p:nvSpPr>
          <p:cNvPr id="16393" name="Text Box 13"/>
          <p:cNvSpPr txBox="1">
            <a:spLocks noChangeArrowheads="1"/>
          </p:cNvSpPr>
          <p:nvPr/>
        </p:nvSpPr>
        <p:spPr bwMode="auto">
          <a:xfrm rot="-5400000">
            <a:off x="3640932" y="3242469"/>
            <a:ext cx="17510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>
                <a:latin typeface="Arial" panose="020B0604020202020204" pitchFamily="34" charset="0"/>
              </a:rPr>
              <a:t>Smooth mucle layer</a:t>
            </a:r>
          </a:p>
        </p:txBody>
      </p:sp>
      <p:sp>
        <p:nvSpPr>
          <p:cNvPr id="16394" name="Text Box 14"/>
          <p:cNvSpPr txBox="1">
            <a:spLocks noChangeArrowheads="1"/>
          </p:cNvSpPr>
          <p:nvPr/>
        </p:nvSpPr>
        <p:spPr bwMode="auto">
          <a:xfrm rot="-5400000">
            <a:off x="5552282" y="3250406"/>
            <a:ext cx="933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800" b="1">
                <a:latin typeface="Arial" panose="020B0604020202020204" pitchFamily="34" charset="0"/>
              </a:rPr>
              <a:t>Lumen</a:t>
            </a:r>
          </a:p>
        </p:txBody>
      </p:sp>
      <p:sp>
        <p:nvSpPr>
          <p:cNvPr id="16395" name="Text Box 15"/>
          <p:cNvSpPr txBox="1">
            <a:spLocks noChangeArrowheads="1"/>
          </p:cNvSpPr>
          <p:nvPr/>
        </p:nvSpPr>
        <p:spPr bwMode="auto">
          <a:xfrm>
            <a:off x="5448300" y="4306888"/>
            <a:ext cx="13954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>
                <a:solidFill>
                  <a:srgbClr val="FF0000"/>
                </a:solidFill>
                <a:latin typeface="Arial" panose="020B0604020202020204" pitchFamily="34" charset="0"/>
              </a:rPr>
              <a:t>Inhaled irritants</a:t>
            </a:r>
          </a:p>
        </p:txBody>
      </p:sp>
      <p:sp>
        <p:nvSpPr>
          <p:cNvPr id="16396" name="Freeform 16"/>
          <p:cNvSpPr>
            <a:spLocks/>
          </p:cNvSpPr>
          <p:nvPr/>
        </p:nvSpPr>
        <p:spPr bwMode="auto">
          <a:xfrm>
            <a:off x="3627438" y="1493838"/>
            <a:ext cx="1547812" cy="2949575"/>
          </a:xfrm>
          <a:custGeom>
            <a:avLst/>
            <a:gdLst>
              <a:gd name="T0" fmla="*/ 2147483646 w 975"/>
              <a:gd name="T1" fmla="*/ 2147483646 h 1282"/>
              <a:gd name="T2" fmla="*/ 2147483646 w 975"/>
              <a:gd name="T3" fmla="*/ 2147483646 h 1282"/>
              <a:gd name="T4" fmla="*/ 2147483646 w 975"/>
              <a:gd name="T5" fmla="*/ 2147483646 h 1282"/>
              <a:gd name="T6" fmla="*/ 2147483646 w 975"/>
              <a:gd name="T7" fmla="*/ 0 h 12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75" h="1282">
                <a:moveTo>
                  <a:pt x="970" y="1206"/>
                </a:moveTo>
                <a:cubicBezTo>
                  <a:pt x="948" y="1207"/>
                  <a:pt x="975" y="1236"/>
                  <a:pt x="835" y="1215"/>
                </a:cubicBezTo>
                <a:cubicBezTo>
                  <a:pt x="801" y="1207"/>
                  <a:pt x="278" y="1282"/>
                  <a:pt x="132" y="1080"/>
                </a:cubicBezTo>
                <a:cubicBezTo>
                  <a:pt x="0" y="878"/>
                  <a:pt x="62" y="225"/>
                  <a:pt x="44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397" name="Group 19"/>
          <p:cNvGrpSpPr>
            <a:grpSpLocks/>
          </p:cNvGrpSpPr>
          <p:nvPr/>
        </p:nvGrpSpPr>
        <p:grpSpPr bwMode="auto">
          <a:xfrm>
            <a:off x="4906963" y="4222750"/>
            <a:ext cx="269875" cy="176213"/>
            <a:chOff x="1756" y="2475"/>
            <a:chExt cx="170" cy="111"/>
          </a:xfrm>
        </p:grpSpPr>
        <p:sp>
          <p:nvSpPr>
            <p:cNvPr id="16408" name="Freeform 17"/>
            <p:cNvSpPr>
              <a:spLocks/>
            </p:cNvSpPr>
            <p:nvPr/>
          </p:nvSpPr>
          <p:spPr bwMode="auto">
            <a:xfrm>
              <a:off x="1756" y="2475"/>
              <a:ext cx="170" cy="54"/>
            </a:xfrm>
            <a:custGeom>
              <a:avLst/>
              <a:gdLst>
                <a:gd name="T0" fmla="*/ 170 w 170"/>
                <a:gd name="T1" fmla="*/ 0 h 54"/>
                <a:gd name="T2" fmla="*/ 110 w 170"/>
                <a:gd name="T3" fmla="*/ 30 h 54"/>
                <a:gd name="T4" fmla="*/ 74 w 170"/>
                <a:gd name="T5" fmla="*/ 54 h 5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0" h="54">
                  <a:moveTo>
                    <a:pt x="170" y="0"/>
                  </a:moveTo>
                  <a:cubicBezTo>
                    <a:pt x="148" y="10"/>
                    <a:pt x="126" y="21"/>
                    <a:pt x="110" y="30"/>
                  </a:cubicBezTo>
                  <a:cubicBezTo>
                    <a:pt x="94" y="39"/>
                    <a:pt x="0" y="42"/>
                    <a:pt x="74" y="5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9" name="Freeform 18"/>
            <p:cNvSpPr>
              <a:spLocks/>
            </p:cNvSpPr>
            <p:nvPr/>
          </p:nvSpPr>
          <p:spPr bwMode="auto">
            <a:xfrm flipV="1">
              <a:off x="1806" y="2524"/>
              <a:ext cx="112" cy="62"/>
            </a:xfrm>
            <a:custGeom>
              <a:avLst/>
              <a:gdLst>
                <a:gd name="T0" fmla="*/ 112 w 112"/>
                <a:gd name="T1" fmla="*/ 0 h 62"/>
                <a:gd name="T2" fmla="*/ 78 w 112"/>
                <a:gd name="T3" fmla="*/ 32 h 62"/>
                <a:gd name="T4" fmla="*/ 0 w 112"/>
                <a:gd name="T5" fmla="*/ 62 h 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2" h="62">
                  <a:moveTo>
                    <a:pt x="112" y="0"/>
                  </a:moveTo>
                  <a:cubicBezTo>
                    <a:pt x="106" y="5"/>
                    <a:pt x="97" y="22"/>
                    <a:pt x="78" y="32"/>
                  </a:cubicBezTo>
                  <a:cubicBezTo>
                    <a:pt x="59" y="42"/>
                    <a:pt x="16" y="56"/>
                    <a:pt x="0" y="6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98" name="Text Box 20"/>
          <p:cNvSpPr txBox="1">
            <a:spLocks noChangeArrowheads="1"/>
          </p:cNvSpPr>
          <p:nvPr/>
        </p:nvSpPr>
        <p:spPr bwMode="auto">
          <a:xfrm>
            <a:off x="5170488" y="4027488"/>
            <a:ext cx="1622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>
                <a:latin typeface="Arial" panose="020B0604020202020204" pitchFamily="34" charset="0"/>
              </a:rPr>
              <a:t>Sensory receptors</a:t>
            </a:r>
          </a:p>
        </p:txBody>
      </p:sp>
      <p:sp>
        <p:nvSpPr>
          <p:cNvPr id="16399" name="Text Box 21"/>
          <p:cNvSpPr txBox="1">
            <a:spLocks noChangeArrowheads="1"/>
          </p:cNvSpPr>
          <p:nvPr/>
        </p:nvSpPr>
        <p:spPr bwMode="auto">
          <a:xfrm rot="-5400000">
            <a:off x="3182937" y="2439988"/>
            <a:ext cx="1336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>
                <a:latin typeface="Arial" panose="020B0604020202020204" pitchFamily="34" charset="0"/>
              </a:rPr>
              <a:t>Vagus afferent</a:t>
            </a:r>
          </a:p>
        </p:txBody>
      </p:sp>
      <p:sp>
        <p:nvSpPr>
          <p:cNvPr id="16400" name="Text Box 22"/>
          <p:cNvSpPr txBox="1">
            <a:spLocks noChangeArrowheads="1"/>
          </p:cNvSpPr>
          <p:nvPr/>
        </p:nvSpPr>
        <p:spPr bwMode="auto">
          <a:xfrm rot="-5400000">
            <a:off x="2674937" y="2463801"/>
            <a:ext cx="1336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>
                <a:latin typeface="Arial" panose="020B0604020202020204" pitchFamily="34" charset="0"/>
              </a:rPr>
              <a:t>Vagus efferent</a:t>
            </a:r>
          </a:p>
        </p:txBody>
      </p:sp>
      <p:sp>
        <p:nvSpPr>
          <p:cNvPr id="16401" name="Freeform 23"/>
          <p:cNvSpPr>
            <a:spLocks/>
          </p:cNvSpPr>
          <p:nvPr/>
        </p:nvSpPr>
        <p:spPr bwMode="auto">
          <a:xfrm>
            <a:off x="3525838" y="1481138"/>
            <a:ext cx="677862" cy="4067175"/>
          </a:xfrm>
          <a:custGeom>
            <a:avLst/>
            <a:gdLst>
              <a:gd name="T0" fmla="*/ 2147483646 w 527"/>
              <a:gd name="T1" fmla="*/ 2147483646 h 2010"/>
              <a:gd name="T2" fmla="*/ 2147483646 w 527"/>
              <a:gd name="T3" fmla="*/ 2147483646 h 2010"/>
              <a:gd name="T4" fmla="*/ 2147483646 w 527"/>
              <a:gd name="T5" fmla="*/ 0 h 20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7" h="2010">
                <a:moveTo>
                  <a:pt x="527" y="1905"/>
                </a:moveTo>
                <a:cubicBezTo>
                  <a:pt x="505" y="1892"/>
                  <a:pt x="175" y="2010"/>
                  <a:pt x="83" y="1693"/>
                </a:cubicBezTo>
                <a:cubicBezTo>
                  <a:pt x="0" y="1377"/>
                  <a:pt x="39" y="353"/>
                  <a:pt x="28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Freeform 24"/>
          <p:cNvSpPr>
            <a:spLocks/>
          </p:cNvSpPr>
          <p:nvPr/>
        </p:nvSpPr>
        <p:spPr bwMode="auto">
          <a:xfrm>
            <a:off x="4167188" y="5180013"/>
            <a:ext cx="285750" cy="260350"/>
          </a:xfrm>
          <a:custGeom>
            <a:avLst/>
            <a:gdLst>
              <a:gd name="T0" fmla="*/ 2147483646 w 180"/>
              <a:gd name="T1" fmla="*/ 2147483646 h 164"/>
              <a:gd name="T2" fmla="*/ 2147483646 w 180"/>
              <a:gd name="T3" fmla="*/ 2147483646 h 164"/>
              <a:gd name="T4" fmla="*/ 2147483646 w 180"/>
              <a:gd name="T5" fmla="*/ 2147483646 h 164"/>
              <a:gd name="T6" fmla="*/ 2147483646 w 180"/>
              <a:gd name="T7" fmla="*/ 2147483646 h 164"/>
              <a:gd name="T8" fmla="*/ 2147483646 w 180"/>
              <a:gd name="T9" fmla="*/ 2147483646 h 1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0" h="164">
                <a:moveTo>
                  <a:pt x="158" y="12"/>
                </a:moveTo>
                <a:cubicBezTo>
                  <a:pt x="180" y="24"/>
                  <a:pt x="180" y="132"/>
                  <a:pt x="158" y="148"/>
                </a:cubicBezTo>
                <a:cubicBezTo>
                  <a:pt x="136" y="164"/>
                  <a:pt x="48" y="120"/>
                  <a:pt x="26" y="108"/>
                </a:cubicBezTo>
                <a:cubicBezTo>
                  <a:pt x="4" y="96"/>
                  <a:pt x="0" y="92"/>
                  <a:pt x="22" y="76"/>
                </a:cubicBezTo>
                <a:cubicBezTo>
                  <a:pt x="44" y="60"/>
                  <a:pt x="136" y="0"/>
                  <a:pt x="158" y="1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Text Box 25"/>
          <p:cNvSpPr txBox="1">
            <a:spLocks noChangeArrowheads="1"/>
          </p:cNvSpPr>
          <p:nvPr/>
        </p:nvSpPr>
        <p:spPr bwMode="auto">
          <a:xfrm>
            <a:off x="2998788" y="1131888"/>
            <a:ext cx="1209675" cy="37623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800"/>
              <a:t>Brain Stem</a:t>
            </a:r>
          </a:p>
        </p:txBody>
      </p:sp>
      <p:sp>
        <p:nvSpPr>
          <p:cNvPr id="16404" name="Text Box 26"/>
          <p:cNvSpPr txBox="1">
            <a:spLocks noChangeArrowheads="1"/>
          </p:cNvSpPr>
          <p:nvPr/>
        </p:nvSpPr>
        <p:spPr bwMode="auto">
          <a:xfrm>
            <a:off x="1724025" y="5372100"/>
            <a:ext cx="55848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800">
                <a:latin typeface="Arial" panose="020B0604020202020204" pitchFamily="34" charset="0"/>
              </a:rPr>
              <a:t>Acetylcholine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tr-TR" altLang="en-US" sz="800">
              <a:latin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>
                <a:latin typeface="Arial" panose="020B0604020202020204" pitchFamily="34" charset="0"/>
              </a:rPr>
              <a:t>Stimulation of intermediate neurons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>
                <a:latin typeface="Arial" panose="020B0604020202020204" pitchFamily="34" charset="0"/>
              </a:rPr>
              <a:t>Bronchoconstriction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tr-TR" altLang="en-US" sz="1400">
                <a:latin typeface="Arial" panose="020B0604020202020204" pitchFamily="34" charset="0"/>
              </a:rPr>
              <a:t>(</a:t>
            </a:r>
            <a:r>
              <a:rPr lang="tr-TR" altLang="en-US" sz="1200" i="1">
                <a:latin typeface="Arial" panose="020B0604020202020204" pitchFamily="34" charset="0"/>
              </a:rPr>
              <a:t>synergistically acting with tissue-dirven mediators, such histamine, PGs &amp; LTs </a:t>
            </a:r>
            <a:r>
              <a:rPr lang="tr-TR" altLang="en-US" sz="14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16405" name="Line 27"/>
          <p:cNvSpPr>
            <a:spLocks noChangeShapeType="1"/>
          </p:cNvSpPr>
          <p:nvPr/>
        </p:nvSpPr>
        <p:spPr bwMode="auto">
          <a:xfrm>
            <a:off x="4494213" y="5276850"/>
            <a:ext cx="282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28"/>
          <p:cNvSpPr>
            <a:spLocks noChangeShapeType="1"/>
          </p:cNvSpPr>
          <p:nvPr/>
        </p:nvSpPr>
        <p:spPr bwMode="auto">
          <a:xfrm>
            <a:off x="4498975" y="5370513"/>
            <a:ext cx="282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TextBox 24"/>
          <p:cNvSpPr txBox="1">
            <a:spLocks noChangeArrowheads="1"/>
          </p:cNvSpPr>
          <p:nvPr/>
        </p:nvSpPr>
        <p:spPr bwMode="auto">
          <a:xfrm>
            <a:off x="1822450" y="-12700"/>
            <a:ext cx="5692775" cy="7556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144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Neurogenic Bronchoconstriction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rational for drug targets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483B2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</a:rPr>
              <a:t>Bronchodilators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FFFF"/>
                </a:solidFill>
                <a:latin typeface="Arial" panose="020B0604020202020204" pitchFamily="34" charset="0"/>
              </a:rPr>
              <a:t>β-AR Agonists</a:t>
            </a: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388938" y="1338263"/>
            <a:ext cx="8475662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Diameters of small bronchi are controlled by circular smooth muscle tonus.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 Intracellular increase in cAMP results in smooth muscle relaxation, thus bronchodilation.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Bronchial smooth muscle cells express large amount of </a:t>
            </a: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altLang="en-US" sz="1400" i="1" baseline="-140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-AR, which is coupled to G</a:t>
            </a:r>
            <a:r>
              <a:rPr lang="en-US" altLang="en-US" sz="1400" i="1" baseline="-140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en-US" sz="1400" i="1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protein </a:t>
            </a: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that stimulates adenylylcyclase, and thus, increases intracellular cAMP.</a:t>
            </a:r>
          </a:p>
        </p:txBody>
      </p:sp>
      <p:sp>
        <p:nvSpPr>
          <p:cNvPr id="17412" name="Rectangle 1"/>
          <p:cNvSpPr>
            <a:spLocks noChangeArrowheads="1"/>
          </p:cNvSpPr>
          <p:nvPr/>
        </p:nvSpPr>
        <p:spPr bwMode="auto">
          <a:xfrm>
            <a:off x="415925" y="2833688"/>
            <a:ext cx="8475663" cy="33528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Adrenaline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: Stimulates all types of adrenoceptors, so produces all kinds of sympathetic side effects. Very short acting. Therefore, its use is very limited as a bornchodilator.  	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Isoproterenol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: Nonselective 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-AR agonist. It has the same disadvantages as adrenaline.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Salbutamol, Terbutaline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: Short acting, selective 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altLang="en-US" sz="1400" baseline="-140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-agonists. Good for relieving sporadic asthmatic attacks.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Formoterol, Salmeterol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:  Long acting, selective 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altLang="en-US" sz="1400" baseline="-140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-agonists (called. LABA).  Good for maintenance treatment of asthma.</a:t>
            </a:r>
            <a:endParaRPr lang="en-US" altLang="en-US" sz="140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Indacaterol, Vilanterol, Olodaterol, Bambuterol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: Ultra long acting, selective 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altLang="en-US" sz="1400" baseline="-140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-agonists. Good for maintenance treatment of asthma (only in combination with steroids). But they can be used as a monotherapy in COPD.</a:t>
            </a:r>
          </a:p>
        </p:txBody>
      </p:sp>
      <p:sp>
        <p:nvSpPr>
          <p:cNvPr id="17413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i="1">
                <a:solidFill>
                  <a:srgbClr val="FFFF00"/>
                </a:solidFill>
                <a:latin typeface="Arial" panose="020B0604020202020204" pitchFamily="34" charset="0"/>
              </a:rPr>
              <a:t>Inhalation is the main route of administration for all the </a:t>
            </a:r>
            <a:r>
              <a:rPr lang="en-US" altLang="en-US" sz="1600" b="1" i="1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en-US" altLang="en-US" sz="1600" b="1" i="1" baseline="-1400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1600" b="1" i="1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-agonists.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1211263" y="2343150"/>
            <a:ext cx="6772275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Muscle tremor (skeletal muscle β</a:t>
            </a:r>
            <a:r>
              <a:rPr lang="en-US" altLang="en-US" sz="1800" baseline="-14000">
                <a:solidFill>
                  <a:srgbClr val="FFFF99"/>
                </a:solidFill>
                <a:latin typeface="Arial" panose="020B0604020202020204" pitchFamily="34" charset="0"/>
              </a:rPr>
              <a:t>2</a:t>
            </a: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-AR)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Tachycardia (atrial β</a:t>
            </a:r>
            <a:r>
              <a:rPr lang="en-US" altLang="en-US" sz="1800" baseline="-14000">
                <a:solidFill>
                  <a:srgbClr val="FFFF99"/>
                </a:solidFill>
                <a:latin typeface="Arial" panose="020B0604020202020204" pitchFamily="34" charset="0"/>
              </a:rPr>
              <a:t>2</a:t>
            </a: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-AR + peripheral vasodilation via β</a:t>
            </a:r>
            <a:r>
              <a:rPr lang="en-US" altLang="en-US" sz="1800" baseline="-14000">
                <a:solidFill>
                  <a:srgbClr val="FFFF99"/>
                </a:solidFill>
                <a:latin typeface="Arial" panose="020B0604020202020204" pitchFamily="34" charset="0"/>
              </a:rPr>
              <a:t>2</a:t>
            </a: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-AR)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Hypokalemia (skeletal muscle β</a:t>
            </a:r>
            <a:r>
              <a:rPr lang="en-US" altLang="en-US" sz="1800" baseline="-14000">
                <a:solidFill>
                  <a:srgbClr val="FFFF99"/>
                </a:solidFill>
                <a:latin typeface="Arial" panose="020B0604020202020204" pitchFamily="34" charset="0"/>
              </a:rPr>
              <a:t>2</a:t>
            </a: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-AR → uptake of K</a:t>
            </a:r>
            <a:r>
              <a:rPr lang="en-US" altLang="en-US" sz="1800" baseline="30000">
                <a:solidFill>
                  <a:srgbClr val="FFFF99"/>
                </a:solidFill>
                <a:latin typeface="Arial" panose="020B0604020202020204" pitchFamily="34" charset="0"/>
              </a:rPr>
              <a:t>+</a:t>
            </a: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Restlessness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Hypoxemia (Ventilation-Perfusion mismatch)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800">
                <a:solidFill>
                  <a:srgbClr val="FFFF99"/>
                </a:solidFill>
                <a:latin typeface="Arial" panose="020B0604020202020204" pitchFamily="34" charset="0"/>
              </a:rPr>
              <a:t>Metabolic effects (seen only on large systemic administration)</a:t>
            </a:r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1211263" y="1219200"/>
            <a:ext cx="6877050" cy="65405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 effects of β</a:t>
            </a:r>
            <a:r>
              <a:rPr lang="en-US" altLang="en-US" sz="2400" b="1" baseline="-140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-adrenoceptor (AR) agonists </a:t>
            </a:r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4649788" y="6315075"/>
            <a:ext cx="444182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Reproduced from </a:t>
            </a:r>
            <a:r>
              <a:rPr lang="en-US" altLang="en-US" sz="900" i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Goodman &amp; Gilman’s The Pharmacological basis of therapeutics</a:t>
            </a: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Edition, Mc Graw Hill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483B2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FFFF"/>
                </a:solidFill>
                <a:latin typeface="Arial" panose="020B0604020202020204" pitchFamily="34" charset="0"/>
              </a:rPr>
              <a:t>Bronchodilators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FFFF"/>
                </a:solidFill>
                <a:latin typeface="Arial" panose="020B0604020202020204" pitchFamily="34" charset="0"/>
              </a:rPr>
              <a:t>Methyxantines (PDE inhibitors)</a:t>
            </a:r>
          </a:p>
        </p:txBody>
      </p:sp>
      <p:sp>
        <p:nvSpPr>
          <p:cNvPr id="19459" name="Rectangle 1"/>
          <p:cNvSpPr>
            <a:spLocks noChangeArrowheads="1"/>
          </p:cNvSpPr>
          <p:nvPr/>
        </p:nvSpPr>
        <p:spPr bwMode="auto">
          <a:xfrm>
            <a:off x="388938" y="1338263"/>
            <a:ext cx="8475662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Diameters of small bronchi are controlled by circular smooth muscle tonus.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 Intracellular increase in cAMP results in smooth muscle relaxation, thus in bronchodilation.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Methylxantines inhibit Phosphodiesterases that degrades cAMP, thus increase intracellular cAMP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There are different types of PDEs. PDE3 is mainly expressed in bronchial smooth muscle, whereas PDE4 in inflammatory cells. 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 i="1">
                <a:solidFill>
                  <a:srgbClr val="FFFFCC"/>
                </a:solidFill>
                <a:latin typeface="Arial" panose="020B0604020202020204" pitchFamily="34" charset="0"/>
              </a:rPr>
              <a:t>cAMP increase in inflammatory cells results in loss of inflammatory response. </a:t>
            </a:r>
            <a:endParaRPr lang="en-US" altLang="en-US" sz="1400" i="1">
              <a:solidFill>
                <a:srgbClr val="FFFFCC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9460" name="Rectangle 1"/>
          <p:cNvSpPr>
            <a:spLocks noChangeArrowheads="1"/>
          </p:cNvSpPr>
          <p:nvPr/>
        </p:nvSpPr>
        <p:spPr bwMode="auto">
          <a:xfrm>
            <a:off x="415925" y="3478213"/>
            <a:ext cx="8475663" cy="26050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Theophylline and Aminophylline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: Are non selective PDE inhibitors. Hence, they possess anti inflammatory effects, besides bronchodilation. They also antagonize adenosine receptors, which may contribute to their observed clinical effects. 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As they increase cAMP also in skeletal muscles, they increase contractility and delay fatigue (good for asthma and COPD)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Hoever, they have a narrow therapeutic window. This, together with the fact that their metabolism is highly variable, which requires drug monitoring in plasma, restricts their use.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Selective PDE4 inhibitor </a:t>
            </a:r>
            <a:r>
              <a:rPr lang="en-US" altLang="en-US" sz="1600" b="1" u="sng">
                <a:solidFill>
                  <a:srgbClr val="00FF00"/>
                </a:solidFill>
                <a:latin typeface="Arial" panose="020B0604020202020204" pitchFamily="34" charset="0"/>
              </a:rPr>
              <a:t>Roflumilast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is approved for COPD, but not for asthma</a:t>
            </a:r>
            <a:r>
              <a:rPr lang="tr-TR" altLang="en-US" sz="140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>
                <a:solidFill>
                  <a:srgbClr val="FFFFCC"/>
                </a:solidFill>
                <a:latin typeface="Arial" panose="020B0604020202020204" pitchFamily="34" charset="0"/>
              </a:rPr>
              <a:t>.  </a:t>
            </a:r>
          </a:p>
        </p:txBody>
      </p:sp>
      <p:sp>
        <p:nvSpPr>
          <p:cNvPr id="19461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US" altLang="en-US" sz="1600" b="1" i="1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Methyxantines are administered orally or parenterally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Theme">
      <a:majorFont>
        <a:latin typeface="Calibri Light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2_Office Them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2_Office Theme">
      <a:majorFont>
        <a:latin typeface="Calibri Light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Office Theme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3400</TotalTime>
  <Words>1649</Words>
  <Application>Microsoft Office PowerPoint</Application>
  <PresentationFormat>On-screen Show (4:3)</PresentationFormat>
  <Paragraphs>268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Calibri</vt:lpstr>
      <vt:lpstr>Arial</vt:lpstr>
      <vt:lpstr>Calibri Light</vt:lpstr>
      <vt:lpstr>Symbol</vt:lpstr>
      <vt:lpstr>Adobe Heiti Std R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ongun onaran</dc:creator>
  <cp:lastModifiedBy>ongun onaran</cp:lastModifiedBy>
  <cp:revision>117</cp:revision>
  <dcterms:created xsi:type="dcterms:W3CDTF">2020-05-06T10:32:32Z</dcterms:created>
  <dcterms:modified xsi:type="dcterms:W3CDTF">2020-06-09T11:10:20Z</dcterms:modified>
</cp:coreProperties>
</file>