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Países imaginarios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9738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5363" y="828331"/>
            <a:ext cx="10058400" cy="452948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¿Alguna vez habéis pensado en cómo hubiera sido vuestra vida si  hubierais nacido en otro país?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¿Cuál hubiese sido vuestra opción?</a:t>
            </a:r>
            <a:br>
              <a:rPr lang="es-ES" dirty="0" smtClean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268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415181"/>
          </a:xfrm>
        </p:spPr>
        <p:txBody>
          <a:bodyPr>
            <a:normAutofit/>
          </a:bodyPr>
          <a:lstStyle/>
          <a:p>
            <a:r>
              <a:rPr lang="es-ES" dirty="0" smtClean="0"/>
              <a:t>¿En qué país </a:t>
            </a:r>
            <a:r>
              <a:rPr lang="es-ES" b="1" dirty="0" smtClean="0"/>
              <a:t>no</a:t>
            </a:r>
            <a:r>
              <a:rPr lang="es-ES" dirty="0" smtClean="0"/>
              <a:t> os hubiera gustado nacer? ¿Por qué?</a:t>
            </a:r>
            <a:br>
              <a:rPr lang="es-ES" dirty="0" smtClean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70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643781"/>
          </a:xfrm>
        </p:spPr>
        <p:txBody>
          <a:bodyPr>
            <a:normAutofit/>
          </a:bodyPr>
          <a:lstStyle/>
          <a:p>
            <a:r>
              <a:rPr lang="es-ES" u="sng" dirty="0" smtClean="0"/>
              <a:t>ACTIVIDAD EN PAREJAS</a:t>
            </a:r>
            <a:r>
              <a:rPr lang="es-ES" dirty="0" smtClean="0"/>
              <a:t>: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b="1" dirty="0" smtClean="0"/>
              <a:t>¿CÓMO SERÍA EL PAÍS DE TUS SUEÑOS?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8631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54389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Vais a pensar </a:t>
            </a:r>
            <a:r>
              <a:rPr lang="es-ES" u="sng" dirty="0" smtClean="0"/>
              <a:t>en parejas </a:t>
            </a:r>
            <a:r>
              <a:rPr lang="es-ES" dirty="0" smtClean="0"/>
              <a:t>sobre cómo sería el país de vuestros sueños.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Tendréis </a:t>
            </a:r>
            <a:r>
              <a:rPr lang="es-ES" u="sng" dirty="0"/>
              <a:t>unos minutos </a:t>
            </a:r>
            <a:r>
              <a:rPr lang="es-ES" dirty="0" smtClean="0"/>
              <a:t>para </a:t>
            </a:r>
            <a:r>
              <a:rPr lang="es-ES" dirty="0" smtClean="0"/>
              <a:t>preparar vuestra </a:t>
            </a:r>
            <a:r>
              <a:rPr lang="es-ES" dirty="0" smtClean="0"/>
              <a:t>presentación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Después </a:t>
            </a:r>
            <a:r>
              <a:rPr lang="es-ES" u="sng" dirty="0" smtClean="0"/>
              <a:t>lo presentaréis </a:t>
            </a:r>
            <a:r>
              <a:rPr lang="es-ES" dirty="0" smtClean="0"/>
              <a:t>a vuestros compañeros.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846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95810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Aspectos a tener en cuenta: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1) Nombre del país y ubicación.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2) ¿Tendrá bandera? Describidla y dibujadla. Explicad su significado.</a:t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39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00994"/>
          </a:xfrm>
        </p:spPr>
        <p:txBody>
          <a:bodyPr>
            <a:normAutofit/>
          </a:bodyPr>
          <a:lstStyle/>
          <a:p>
            <a:r>
              <a:rPr lang="es-ES" dirty="0" smtClean="0"/>
              <a:t>3) Lengua (s) </a:t>
            </a:r>
            <a:r>
              <a:rPr lang="es-ES" dirty="0" smtClean="0"/>
              <a:t>del país.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4) Mayoría de edad.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5) Tipo de educación.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6) Tipo de gobierno.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8731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72963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5) ¿Tendrá ejército?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6) Derechos y obligaciones de sus ciudadanos.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7) ¿Habrá elecciones para elegir a los gobernantes?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8) Inmigración.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9302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586756"/>
          </a:xfrm>
        </p:spPr>
        <p:txBody>
          <a:bodyPr>
            <a:normAutofit/>
          </a:bodyPr>
          <a:lstStyle/>
          <a:p>
            <a:r>
              <a:rPr lang="es-ES" dirty="0" smtClean="0"/>
              <a:t>Después de las presentaciones de los compañeros, </a:t>
            </a:r>
            <a:br>
              <a:rPr lang="es-ES" dirty="0" smtClean="0"/>
            </a:br>
            <a:r>
              <a:rPr lang="es-ES" dirty="0" smtClean="0"/>
              <a:t>¿cuál sería </a:t>
            </a:r>
            <a:r>
              <a:rPr lang="es-ES" u="sng" dirty="0" smtClean="0"/>
              <a:t>tu segunda opción </a:t>
            </a:r>
            <a:r>
              <a:rPr lang="es-ES" dirty="0" smtClean="0"/>
              <a:t>para vivir entre los otros países presentados?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01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12</TotalTime>
  <Words>81</Words>
  <Application>Microsoft Office PowerPoint</Application>
  <PresentationFormat>Geniş ekran</PresentationFormat>
  <Paragraphs>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Garamond</vt:lpstr>
      <vt:lpstr>Sabun</vt:lpstr>
      <vt:lpstr>Países imaginarios</vt:lpstr>
      <vt:lpstr>¿Alguna vez habéis pensado en cómo hubiera sido vuestra vida si  hubierais nacido en otro país?  ¿Cuál hubiese sido vuestra opción? Justifica tu respuesta.</vt:lpstr>
      <vt:lpstr>¿En qué país no os hubiera gustado nacer? ¿Por qué? Justifica tu respuesta.</vt:lpstr>
      <vt:lpstr>ACTIVIDAD EN PAREJAS:  ¿CÓMO SERÍA EL PAÍS DE TUS SUEÑOS?</vt:lpstr>
      <vt:lpstr>Vais a pensar en parejas sobre cómo sería el país de vuestros sueños.  Tendréis unos minutos para preparar vuestra presentación.  Después lo presentaréis a vuestros compañeros.</vt:lpstr>
      <vt:lpstr>Aspectos a tener en cuenta:  1) Nombre del país y ubicación.  2) ¿Tendrá bandera? Describidla y dibujadla. Explicad su significado. </vt:lpstr>
      <vt:lpstr>3) Lengua (s) del país.  4) Mayoría de edad.  5) Tipo de educación.  6) Tipo de gobierno.</vt:lpstr>
      <vt:lpstr>5) ¿Tendrá ejército?  6) Derechos y obligaciones de sus ciudadanos.  7) ¿Habrá elecciones para elegir a los gobernantes?  8) Inmigración.</vt:lpstr>
      <vt:lpstr>Después de las presentaciones de los compañeros,  ¿cuál sería tu segunda opción para vivir entre los otros países presentados?  Justifica tu respuesta.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Países imaginarios</dc:title>
  <dc:creator>Windows Kullanıcısı</dc:creator>
  <cp:lastModifiedBy>Windows Kullanıcısı</cp:lastModifiedBy>
  <cp:revision>4</cp:revision>
  <dcterms:created xsi:type="dcterms:W3CDTF">2020-05-11T18:48:39Z</dcterms:created>
  <dcterms:modified xsi:type="dcterms:W3CDTF">2020-05-11T20:03:27Z</dcterms:modified>
</cp:coreProperties>
</file>