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521AC-E612-5C4B-8DB7-715742FE453C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2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6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>
                <a:solidFill>
                  <a:schemeClr val="accent2"/>
                </a:solidFill>
              </a:rPr>
              <a:t>Büyütme</a:t>
            </a:r>
          </a:p>
        </p:txBody>
      </p:sp>
      <p:sp>
        <p:nvSpPr>
          <p:cNvPr id="55300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>
                <a:solidFill>
                  <a:schemeClr val="hlink"/>
                </a:solidFill>
              </a:rPr>
              <a:t>Ekstansif Yetiştirme Yöntemi </a:t>
            </a:r>
          </a:p>
          <a:p>
            <a:pPr eaLnBrk="1" hangingPunct="1">
              <a:defRPr/>
            </a:pPr>
            <a:r>
              <a:rPr lang="tr-TR" altLang="tr-TR" b="1">
                <a:solidFill>
                  <a:schemeClr val="hlink"/>
                </a:solidFill>
              </a:rPr>
              <a:t>Yarı Entansif Yetiştirme Yöntemi </a:t>
            </a:r>
          </a:p>
          <a:p>
            <a:pPr eaLnBrk="1" hangingPunct="1">
              <a:defRPr/>
            </a:pPr>
            <a:r>
              <a:rPr lang="tr-TR" altLang="tr-TR" b="1">
                <a:solidFill>
                  <a:schemeClr val="hlink"/>
                </a:solidFill>
              </a:rPr>
              <a:t>Entansif Yetiştirme Yöntemi</a:t>
            </a:r>
          </a:p>
          <a:p>
            <a:pPr eaLnBrk="1" hangingPunct="1">
              <a:defRPr/>
            </a:pPr>
            <a:endParaRPr lang="tr-TR" altLang="tr-TR" b="1"/>
          </a:p>
          <a:p>
            <a:pPr eaLnBrk="1" hangingPunct="1">
              <a:buFontTx/>
              <a:buNone/>
              <a:defRPr/>
            </a:pPr>
            <a:endParaRPr lang="tr-TR" altLang="tr-TR"/>
          </a:p>
        </p:txBody>
      </p:sp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68613" name="Picture 3" descr="Dış Havuzlar-Yarı entansif-İtalya semsss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3429001"/>
            <a:ext cx="4214812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68615" name="Picture 5" descr="Dış Havuz-TR s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0" y="3429001"/>
            <a:ext cx="412750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23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69634" name="Picture 1" descr="kafesler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571626"/>
            <a:ext cx="421481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69636" name="Picture 3" descr="Dairesel tipde ağ kafesler s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576" y="1571626"/>
            <a:ext cx="4924425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7" name="7 Metin kutusu"/>
          <p:cNvSpPr txBox="1">
            <a:spLocks noChangeArrowheads="1"/>
          </p:cNvSpPr>
          <p:nvPr/>
        </p:nvSpPr>
        <p:spPr bwMode="auto">
          <a:xfrm>
            <a:off x="1952625" y="5000625"/>
            <a:ext cx="7715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>
                <a:solidFill>
                  <a:srgbClr val="000000"/>
                </a:solidFill>
                <a:latin typeface="Calibri" charset="0"/>
              </a:rPr>
              <a:t>                        Dairesel tipte kafes örnekleri</a:t>
            </a:r>
          </a:p>
        </p:txBody>
      </p:sp>
    </p:spTree>
    <p:extLst>
      <p:ext uri="{BB962C8B-B14F-4D97-AF65-F5344CB8AC3E}">
        <p14:creationId xmlns:p14="http://schemas.microsoft.com/office/powerpoint/2010/main" val="113676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Varsayılan Tasarım</vt:lpstr>
      <vt:lpstr>Büyütme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Büyütme</dc:title>
  <dc:creator>Microsoft Office User</dc:creator>
  <cp:lastModifiedBy>Microsoft Office User</cp:lastModifiedBy>
  <cp:revision>1</cp:revision>
  <dcterms:created xsi:type="dcterms:W3CDTF">2017-11-06T08:22:53Z</dcterms:created>
  <dcterms:modified xsi:type="dcterms:W3CDTF">2017-11-06T08:23:08Z</dcterms:modified>
</cp:coreProperties>
</file>