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r>
              <a:rPr lang="pt-PT" b="1" dirty="0"/>
              <a:t>Apresentação aos alunos. </a:t>
            </a:r>
            <a:endParaRPr lang="pt-PT" b="1" dirty="0"/>
          </a:p>
          <a:p>
            <a:r>
              <a:rPr lang="pt-PT" b="1" dirty="0"/>
              <a:t>Continuação programa do nível anterior. </a:t>
            </a:r>
            <a:endParaRPr lang="en-GB" b="1" dirty="0"/>
          </a:p>
          <a:p>
            <a:pPr lvl="0"/>
            <a:r>
              <a:rPr lang="pt-PT" b="1" dirty="0"/>
              <a:t>'Faça exercício!';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 smtClean="0"/>
              <a:t>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Fazer compras; Perguntar preços;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238" y="1596396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pt-PT" b="1" dirty="0"/>
              <a:t>'Faça exercício</a:t>
            </a:r>
            <a:r>
              <a:rPr lang="pt-PT" b="1" dirty="0" smtClean="0"/>
              <a:t>!‘ </a:t>
            </a:r>
            <a:br>
              <a:rPr lang="pt-PT" b="1" dirty="0" smtClean="0"/>
            </a:br>
            <a:r>
              <a:rPr lang="pt-PT" b="1" dirty="0" smtClean="0"/>
              <a:t>– Uso do Imperativo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71" y="43461"/>
            <a:ext cx="6388729" cy="6799554"/>
          </a:xfrm>
        </p:spPr>
      </p:pic>
    </p:spTree>
    <p:extLst>
      <p:ext uri="{BB962C8B-B14F-4D97-AF65-F5344CB8AC3E}">
        <p14:creationId xmlns:p14="http://schemas.microsoft.com/office/powerpoint/2010/main" val="196157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848" y="165949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pt-PT" b="1" dirty="0"/>
              <a:t>'Faça exercício</a:t>
            </a:r>
            <a:r>
              <a:rPr lang="pt-PT" b="1" dirty="0" smtClean="0"/>
              <a:t>!‘  – Uso do Imperativo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47" y="1491512"/>
            <a:ext cx="8565950" cy="4932920"/>
          </a:xfrm>
        </p:spPr>
      </p:pic>
    </p:spTree>
    <p:extLst>
      <p:ext uri="{BB962C8B-B14F-4D97-AF65-F5344CB8AC3E}">
        <p14:creationId xmlns:p14="http://schemas.microsoft.com/office/powerpoint/2010/main" val="260587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307" y="48503"/>
            <a:ext cx="10515600" cy="1325563"/>
          </a:xfrm>
        </p:spPr>
        <p:txBody>
          <a:bodyPr/>
          <a:lstStyle/>
          <a:p>
            <a:pPr algn="ctr"/>
            <a:r>
              <a:rPr lang="pt-PT" b="1" dirty="0"/>
              <a:t>Fazer compras; Perguntar preços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46" y="1374066"/>
            <a:ext cx="8256761" cy="5368319"/>
          </a:xfrm>
        </p:spPr>
      </p:pic>
    </p:spTree>
    <p:extLst>
      <p:ext uri="{BB962C8B-B14F-4D97-AF65-F5344CB8AC3E}">
        <p14:creationId xmlns:p14="http://schemas.microsoft.com/office/powerpoint/2010/main" val="376456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452" y="48503"/>
            <a:ext cx="10515600" cy="1325563"/>
          </a:xfrm>
        </p:spPr>
        <p:txBody>
          <a:bodyPr/>
          <a:lstStyle/>
          <a:p>
            <a:pPr algn="ctr"/>
            <a:r>
              <a:rPr lang="pt-PT" b="1" dirty="0"/>
              <a:t>Fazer compras; Perguntar preços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79" y="1374066"/>
            <a:ext cx="7997134" cy="5368319"/>
          </a:xfrm>
        </p:spPr>
      </p:pic>
    </p:spTree>
    <p:extLst>
      <p:ext uri="{BB962C8B-B14F-4D97-AF65-F5344CB8AC3E}">
        <p14:creationId xmlns:p14="http://schemas.microsoft.com/office/powerpoint/2010/main" val="413989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115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'Faça exercício!‘  – Uso do Imperativo </vt:lpstr>
      <vt:lpstr>'Faça exercício!‘  – Uso do Imperativo </vt:lpstr>
      <vt:lpstr>Fazer compras; Perguntar preços</vt:lpstr>
      <vt:lpstr>Fazer compras; Perguntar preços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24</cp:revision>
  <dcterms:created xsi:type="dcterms:W3CDTF">2018-11-18T11:57:52Z</dcterms:created>
  <dcterms:modified xsi:type="dcterms:W3CDTF">2018-11-23T06:38:13Z</dcterms:modified>
</cp:coreProperties>
</file>