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ISP 22</a:t>
            </a:r>
            <a:r>
              <a:rPr lang="pt-PT" b="1" dirty="0" smtClean="0"/>
              <a:t>2</a:t>
            </a:r>
            <a:r>
              <a:rPr lang="tr-TR" b="1" dirty="0" smtClean="0"/>
              <a:t> </a:t>
            </a:r>
            <a:r>
              <a:rPr lang="pt-PT" b="1" dirty="0" smtClean="0"/>
              <a:t>TEMEL </a:t>
            </a:r>
            <a:r>
              <a:rPr lang="tr-TR" b="1" dirty="0" smtClean="0"/>
              <a:t>DÜZEY PORTEKIZCE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>ISP 222 Português Nível Básico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01363" y="4988460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DO ALUNO</a:t>
            </a:r>
            <a:r>
              <a:rPr lang="pt-PT" sz="2200" dirty="0"/>
              <a:t>; </a:t>
            </a:r>
            <a:r>
              <a:rPr lang="tr-TR" sz="2200" dirty="0"/>
              <a:t> 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2,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</a:p>
          <a:p>
            <a:r>
              <a:rPr lang="pt-PT" b="1" dirty="0"/>
              <a:t>Apresentação aos alunos. </a:t>
            </a:r>
            <a:endParaRPr lang="pt-PT" b="1" dirty="0"/>
          </a:p>
          <a:p>
            <a:r>
              <a:rPr lang="pt-PT" b="1" dirty="0"/>
              <a:t>Continuação programa do nível anterior. </a:t>
            </a:r>
            <a:endParaRPr lang="en-GB" b="1" dirty="0"/>
          </a:p>
          <a:p>
            <a:pPr lvl="0"/>
            <a:r>
              <a:rPr lang="pt-PT" b="1" dirty="0"/>
              <a:t>'Faça exercício!'; </a:t>
            </a:r>
            <a:endParaRPr lang="pt-PT" b="1" dirty="0" smtClean="0"/>
          </a:p>
          <a:p>
            <a:pPr marL="0" lvl="0" indent="0">
              <a:buNone/>
            </a:pPr>
            <a:r>
              <a:rPr lang="pt-PT" b="1" dirty="0" smtClean="0"/>
              <a:t>Conteúdos</a:t>
            </a:r>
            <a:r>
              <a:rPr lang="pt-PT" b="1" dirty="0"/>
              <a:t>: </a:t>
            </a:r>
            <a:endParaRPr lang="en-GB" dirty="0"/>
          </a:p>
          <a:p>
            <a:pPr lvl="0"/>
            <a:r>
              <a:rPr lang="pt-PT" b="1" dirty="0"/>
              <a:t>Fazer compras; Perguntar preços; 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5238" y="1596396"/>
            <a:ext cx="10515600" cy="1325563"/>
          </a:xfrm>
        </p:spPr>
        <p:txBody>
          <a:bodyPr>
            <a:normAutofit fontScale="90000"/>
          </a:bodyPr>
          <a:lstStyle/>
          <a:p>
            <a:pPr lvl="0"/>
            <a:r>
              <a:rPr lang="pt-PT" b="1" dirty="0"/>
              <a:t>'Faça exercício</a:t>
            </a:r>
            <a:r>
              <a:rPr lang="pt-PT" b="1" dirty="0" smtClean="0"/>
              <a:t>!‘ </a:t>
            </a:r>
            <a:br>
              <a:rPr lang="pt-PT" b="1" dirty="0" smtClean="0"/>
            </a:br>
            <a:r>
              <a:rPr lang="pt-PT" b="1" dirty="0" smtClean="0"/>
              <a:t>– Uso do Imperativo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271" y="43461"/>
            <a:ext cx="6388729" cy="6799554"/>
          </a:xfrm>
        </p:spPr>
      </p:pic>
    </p:spTree>
    <p:extLst>
      <p:ext uri="{BB962C8B-B14F-4D97-AF65-F5344CB8AC3E}">
        <p14:creationId xmlns:p14="http://schemas.microsoft.com/office/powerpoint/2010/main" val="1961575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9848" y="165949"/>
            <a:ext cx="10515600" cy="1325563"/>
          </a:xfrm>
        </p:spPr>
        <p:txBody>
          <a:bodyPr>
            <a:normAutofit/>
          </a:bodyPr>
          <a:lstStyle/>
          <a:p>
            <a:pPr lvl="0" algn="ctr"/>
            <a:r>
              <a:rPr lang="pt-PT" b="1" dirty="0"/>
              <a:t>'Faça exercício</a:t>
            </a:r>
            <a:r>
              <a:rPr lang="pt-PT" b="1" dirty="0" smtClean="0"/>
              <a:t>!‘  – Uso do Imperativo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647" y="1491512"/>
            <a:ext cx="8565950" cy="4932920"/>
          </a:xfrm>
        </p:spPr>
      </p:pic>
    </p:spTree>
    <p:extLst>
      <p:ext uri="{BB962C8B-B14F-4D97-AF65-F5344CB8AC3E}">
        <p14:creationId xmlns:p14="http://schemas.microsoft.com/office/powerpoint/2010/main" val="2605872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6307" y="48503"/>
            <a:ext cx="10515600" cy="1325563"/>
          </a:xfrm>
        </p:spPr>
        <p:txBody>
          <a:bodyPr/>
          <a:lstStyle/>
          <a:p>
            <a:pPr algn="ctr"/>
            <a:r>
              <a:rPr lang="pt-PT" b="1" dirty="0"/>
              <a:t>Fazer compras; Perguntar preços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746" y="1374066"/>
            <a:ext cx="8256761" cy="5368319"/>
          </a:xfrm>
        </p:spPr>
      </p:pic>
    </p:spTree>
    <p:extLst>
      <p:ext uri="{BB962C8B-B14F-4D97-AF65-F5344CB8AC3E}">
        <p14:creationId xmlns:p14="http://schemas.microsoft.com/office/powerpoint/2010/main" val="3764568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452" y="48503"/>
            <a:ext cx="10515600" cy="1325563"/>
          </a:xfrm>
        </p:spPr>
        <p:txBody>
          <a:bodyPr/>
          <a:lstStyle/>
          <a:p>
            <a:pPr algn="ctr"/>
            <a:r>
              <a:rPr lang="pt-PT" b="1" dirty="0"/>
              <a:t>Fazer compras; Perguntar preços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179" y="1374066"/>
            <a:ext cx="7997134" cy="5368319"/>
          </a:xfrm>
        </p:spPr>
      </p:pic>
    </p:spTree>
    <p:extLst>
      <p:ext uri="{BB962C8B-B14F-4D97-AF65-F5344CB8AC3E}">
        <p14:creationId xmlns:p14="http://schemas.microsoft.com/office/powerpoint/2010/main" val="4139890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115</Words>
  <Application>Microsoft Office PowerPoint</Application>
  <PresentationFormat>Widescreen</PresentationFormat>
  <Paragraphs>21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do Office</vt:lpstr>
      <vt:lpstr>ISP 222 TEMEL DÜZEY PORTEKIZCE  ISP 222 Português Nível Básico </vt:lpstr>
      <vt:lpstr>Apresentação do PowerPoint</vt:lpstr>
      <vt:lpstr>'Faça exercício!‘  – Uso do Imperativo </vt:lpstr>
      <vt:lpstr>'Faça exercício!‘  – Uso do Imperativo </vt:lpstr>
      <vt:lpstr>Fazer compras; Perguntar preços</vt:lpstr>
      <vt:lpstr>Fazer compras; Perguntar preços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24</cp:revision>
  <dcterms:created xsi:type="dcterms:W3CDTF">2018-11-18T11:57:52Z</dcterms:created>
  <dcterms:modified xsi:type="dcterms:W3CDTF">2018-11-23T06:38:13Z</dcterms:modified>
</cp:coreProperties>
</file>