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740E9-F908-4323-8F13-9655B727E52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645A-9F90-49A1-8B91-51E02EDB02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83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740E9-F908-4323-8F13-9655B727E52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645A-9F90-49A1-8B91-51E02EDB02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48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740E9-F908-4323-8F13-9655B727E52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645A-9F90-49A1-8B91-51E02EDB02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1786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740E9-F908-4323-8F13-9655B727E52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645A-9F90-49A1-8B91-51E02EDB02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6533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740E9-F908-4323-8F13-9655B727E52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645A-9F90-49A1-8B91-51E02EDB02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8612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740E9-F908-4323-8F13-9655B727E52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645A-9F90-49A1-8B91-51E02EDB02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4540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740E9-F908-4323-8F13-9655B727E52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645A-9F90-49A1-8B91-51E02EDB02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4533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740E9-F908-4323-8F13-9655B727E52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645A-9F90-49A1-8B91-51E02EDB02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0346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740E9-F908-4323-8F13-9655B727E52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645A-9F90-49A1-8B91-51E02EDB02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1454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740E9-F908-4323-8F13-9655B727E52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645A-9F90-49A1-8B91-51E02EDB02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8459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740E9-F908-4323-8F13-9655B727E52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645A-9F90-49A1-8B91-51E02EDB02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6270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740E9-F908-4323-8F13-9655B727E52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8645A-9F90-49A1-8B91-51E02EDB02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5190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gyarora.com/magyar/news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A </a:t>
            </a:r>
            <a:r>
              <a:rPr lang="en-GB" b="1" dirty="0" err="1"/>
              <a:t>feketekávé</a:t>
            </a:r>
            <a:r>
              <a:rPr lang="en-GB" b="1" dirty="0"/>
              <a:t> </a:t>
            </a:r>
            <a:r>
              <a:rPr lang="en-GB" b="1" dirty="0" err="1"/>
              <a:t>jó</a:t>
            </a:r>
            <a:r>
              <a:rPr lang="en-GB" b="1" dirty="0"/>
              <a:t> a </a:t>
            </a:r>
            <a:r>
              <a:rPr lang="en-GB" b="1" dirty="0" err="1" smtClean="0"/>
              <a:t>cukorbajra</a:t>
            </a:r>
            <a:r>
              <a:rPr lang="tr-TR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1053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59872" y="2506662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n-GB" sz="3600" b="1" dirty="0" err="1"/>
              <a:t>Akik</a:t>
            </a:r>
            <a:r>
              <a:rPr lang="en-GB" sz="3600" b="1" dirty="0"/>
              <a:t> </a:t>
            </a:r>
            <a:r>
              <a:rPr lang="en-GB" sz="3600" b="1" dirty="0" err="1"/>
              <a:t>sok</a:t>
            </a:r>
            <a:r>
              <a:rPr lang="en-GB" sz="3600" b="1" dirty="0"/>
              <a:t> </a:t>
            </a:r>
            <a:r>
              <a:rPr lang="en-GB" sz="3600" b="1" dirty="0" err="1"/>
              <a:t>feketekávét</a:t>
            </a:r>
            <a:r>
              <a:rPr lang="en-GB" sz="3600" b="1" dirty="0"/>
              <a:t> </a:t>
            </a:r>
            <a:r>
              <a:rPr lang="en-GB" sz="3600" b="1" dirty="0" err="1"/>
              <a:t>isznak</a:t>
            </a:r>
            <a:r>
              <a:rPr lang="en-GB" sz="3600" b="1" dirty="0"/>
              <a:t>, </a:t>
            </a:r>
            <a:r>
              <a:rPr lang="en-GB" sz="3600" b="1" dirty="0" err="1"/>
              <a:t>ritkábban</a:t>
            </a:r>
            <a:r>
              <a:rPr lang="en-GB" sz="3600" b="1" dirty="0"/>
              <a:t> </a:t>
            </a:r>
            <a:r>
              <a:rPr lang="en-GB" sz="3600" b="1" dirty="0" err="1"/>
              <a:t>lesznek</a:t>
            </a:r>
            <a:r>
              <a:rPr lang="en-GB" sz="3600" b="1" dirty="0"/>
              <a:t> </a:t>
            </a:r>
            <a:r>
              <a:rPr lang="en-GB" sz="3600" b="1" dirty="0" err="1"/>
              <a:t>cukorbajosak</a:t>
            </a:r>
            <a:r>
              <a:rPr lang="en-GB" sz="3600" b="1" dirty="0"/>
              <a:t>. </a:t>
            </a:r>
            <a:r>
              <a:rPr lang="en-GB" sz="3600" b="1" dirty="0" err="1"/>
              <a:t>Ezt</a:t>
            </a:r>
            <a:r>
              <a:rPr lang="en-GB" sz="3600" b="1" dirty="0"/>
              <a:t> </a:t>
            </a:r>
            <a:r>
              <a:rPr lang="en-GB" sz="3600" b="1" dirty="0" err="1"/>
              <a:t>állapították</a:t>
            </a:r>
            <a:r>
              <a:rPr lang="en-GB" sz="3600" b="1" dirty="0"/>
              <a:t> </a:t>
            </a:r>
            <a:r>
              <a:rPr lang="en-GB" sz="3600" b="1" dirty="0" smtClean="0"/>
              <a:t>meg </a:t>
            </a:r>
            <a:r>
              <a:rPr lang="en-GB" sz="3600" b="1" dirty="0"/>
              <a:t>a </a:t>
            </a:r>
            <a:r>
              <a:rPr lang="en-GB" sz="3600" b="1" dirty="0" err="1"/>
              <a:t>holland</a:t>
            </a:r>
            <a:r>
              <a:rPr lang="en-GB" sz="3600" b="1" dirty="0"/>
              <a:t> </a:t>
            </a:r>
            <a:r>
              <a:rPr lang="en-GB" sz="3600" b="1" dirty="0" err="1"/>
              <a:t>orvosok</a:t>
            </a:r>
            <a:r>
              <a:rPr lang="en-GB" sz="3600" b="1" dirty="0" smtClean="0"/>
              <a:t>.</a:t>
            </a:r>
            <a:endParaRPr lang="tr-TR" sz="3600" b="1" dirty="0" smtClean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pic>
        <p:nvPicPr>
          <p:cNvPr id="1026" name="Picture 2" descr="coffe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35" y="685800"/>
            <a:ext cx="2247900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5216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3200" dirty="0"/>
              <a:t>A </a:t>
            </a:r>
            <a:r>
              <a:rPr lang="en-GB" sz="3200" dirty="0" err="1"/>
              <a:t>holland</a:t>
            </a:r>
            <a:r>
              <a:rPr lang="en-GB" sz="3200" dirty="0"/>
              <a:t> </a:t>
            </a:r>
            <a:r>
              <a:rPr lang="en-GB" sz="3200" dirty="0" err="1"/>
              <a:t>orvosok</a:t>
            </a:r>
            <a:r>
              <a:rPr lang="en-GB" sz="3200" dirty="0"/>
              <a:t> 17 000 </a:t>
            </a:r>
            <a:r>
              <a:rPr lang="en-GB" sz="3200" dirty="0" err="1"/>
              <a:t>páciens</a:t>
            </a:r>
            <a:r>
              <a:rPr lang="en-GB" sz="3200" dirty="0"/>
              <a:t> </a:t>
            </a:r>
            <a:r>
              <a:rPr lang="en-GB" sz="3200" dirty="0" err="1" smtClean="0"/>
              <a:t>megvizsgálása</a:t>
            </a:r>
            <a:r>
              <a:rPr lang="en-GB" sz="3200" dirty="0" smtClean="0"/>
              <a:t> </a:t>
            </a:r>
            <a:r>
              <a:rPr lang="en-GB" sz="3200" dirty="0" err="1"/>
              <a:t>után</a:t>
            </a:r>
            <a:r>
              <a:rPr lang="en-GB" sz="3200" dirty="0"/>
              <a:t> </a:t>
            </a:r>
            <a:r>
              <a:rPr lang="en-GB" sz="3200" dirty="0" err="1"/>
              <a:t>megállapították</a:t>
            </a:r>
            <a:r>
              <a:rPr lang="en-GB" sz="3200" dirty="0"/>
              <a:t>, </a:t>
            </a:r>
            <a:r>
              <a:rPr lang="en-GB" sz="3200" dirty="0" err="1"/>
              <a:t>hogy</a:t>
            </a:r>
            <a:r>
              <a:rPr lang="en-GB" sz="3200" dirty="0"/>
              <a:t> </a:t>
            </a:r>
            <a:r>
              <a:rPr lang="en-GB" sz="3200" dirty="0" err="1"/>
              <a:t>aki</a:t>
            </a:r>
            <a:r>
              <a:rPr lang="en-GB" sz="3200" dirty="0"/>
              <a:t> </a:t>
            </a:r>
            <a:r>
              <a:rPr lang="en-GB" sz="3200" dirty="0" err="1" smtClean="0"/>
              <a:t>napont</a:t>
            </a:r>
            <a:r>
              <a:rPr lang="tr-TR" sz="3200" dirty="0"/>
              <a:t>a</a:t>
            </a:r>
            <a:r>
              <a:rPr lang="en-GB" sz="3200" dirty="0" smtClean="0"/>
              <a:t> </a:t>
            </a:r>
            <a:r>
              <a:rPr lang="en-GB" sz="3200" dirty="0"/>
              <a:t>minimum </a:t>
            </a:r>
            <a:r>
              <a:rPr lang="en-GB" sz="3200" dirty="0" err="1"/>
              <a:t>hét</a:t>
            </a:r>
            <a:r>
              <a:rPr lang="en-GB" sz="3200" dirty="0"/>
              <a:t> </a:t>
            </a:r>
            <a:r>
              <a:rPr lang="en-GB" sz="3200" dirty="0" err="1"/>
              <a:t>csésze</a:t>
            </a:r>
            <a:r>
              <a:rPr lang="en-GB" sz="3200" dirty="0"/>
              <a:t> </a:t>
            </a:r>
            <a:r>
              <a:rPr lang="en-GB" sz="3200" dirty="0" err="1"/>
              <a:t>kávét</a:t>
            </a:r>
            <a:r>
              <a:rPr lang="en-GB" sz="3200" dirty="0"/>
              <a:t> </a:t>
            </a:r>
            <a:r>
              <a:rPr lang="en-GB" sz="3200" dirty="0" err="1"/>
              <a:t>iszik</a:t>
            </a:r>
            <a:r>
              <a:rPr lang="en-GB" sz="3200" dirty="0"/>
              <a:t>, </a:t>
            </a:r>
            <a:r>
              <a:rPr lang="en-GB" sz="3200" dirty="0" err="1"/>
              <a:t>annak</a:t>
            </a:r>
            <a:r>
              <a:rPr lang="en-GB" sz="3200" dirty="0"/>
              <a:t> 5</a:t>
            </a:r>
            <a:r>
              <a:rPr lang="en-US" sz="3200" dirty="0"/>
              <a:t>0 </a:t>
            </a:r>
            <a:r>
              <a:rPr lang="hu-HU" sz="3200" dirty="0" smtClean="0"/>
              <a:t>százalékkal </a:t>
            </a:r>
            <a:r>
              <a:rPr lang="hu-HU" sz="3200" dirty="0"/>
              <a:t>kisebb esélye </a:t>
            </a:r>
            <a:r>
              <a:rPr lang="en-GB" sz="3200" dirty="0" smtClean="0"/>
              <a:t>van, </a:t>
            </a:r>
            <a:r>
              <a:rPr lang="en-GB" sz="3200" dirty="0" err="1"/>
              <a:t>hogy</a:t>
            </a:r>
            <a:r>
              <a:rPr lang="en-GB" sz="3200" dirty="0"/>
              <a:t> </a:t>
            </a:r>
            <a:r>
              <a:rPr lang="en-GB" sz="3200" dirty="0" err="1"/>
              <a:t>cukorbajos</a:t>
            </a:r>
            <a:r>
              <a:rPr lang="en-GB" sz="3200" dirty="0"/>
              <a:t> </a:t>
            </a:r>
            <a:r>
              <a:rPr lang="en-GB" sz="3200" dirty="0" err="1"/>
              <a:t>lesz</a:t>
            </a:r>
            <a:r>
              <a:rPr lang="en-GB" sz="3200" dirty="0"/>
              <a:t>, mint </a:t>
            </a:r>
            <a:r>
              <a:rPr lang="en-GB" sz="3200" dirty="0" err="1"/>
              <a:t>azoknak</a:t>
            </a:r>
            <a:r>
              <a:rPr lang="en-GB" sz="3200" dirty="0"/>
              <a:t>, </a:t>
            </a:r>
            <a:r>
              <a:rPr lang="en-GB" sz="3200" dirty="0" err="1"/>
              <a:t>akik</a:t>
            </a:r>
            <a:r>
              <a:rPr lang="en-GB" sz="3200" dirty="0"/>
              <a:t> </a:t>
            </a:r>
            <a:r>
              <a:rPr lang="en-GB" sz="3200" dirty="0" err="1"/>
              <a:t>naponta</a:t>
            </a:r>
            <a:r>
              <a:rPr lang="en-GB" sz="3200" dirty="0"/>
              <a:t> </a:t>
            </a:r>
            <a:r>
              <a:rPr lang="en-GB" sz="3200" dirty="0" err="1"/>
              <a:t>csak</a:t>
            </a:r>
            <a:r>
              <a:rPr lang="en-GB" sz="3200" dirty="0"/>
              <a:t> </a:t>
            </a:r>
            <a:r>
              <a:rPr lang="en-GB" sz="3200" dirty="0" err="1"/>
              <a:t>két</a:t>
            </a:r>
            <a:r>
              <a:rPr lang="en-GB" sz="3200" dirty="0"/>
              <a:t> </a:t>
            </a:r>
            <a:r>
              <a:rPr lang="en-GB" sz="3200" dirty="0" err="1"/>
              <a:t>csésze</a:t>
            </a:r>
            <a:r>
              <a:rPr lang="en-GB" sz="3200" dirty="0"/>
              <a:t> </a:t>
            </a:r>
            <a:r>
              <a:rPr lang="en-GB" sz="3200" dirty="0" err="1"/>
              <a:t>kávét</a:t>
            </a:r>
            <a:r>
              <a:rPr lang="en-GB" sz="3200" dirty="0"/>
              <a:t> </a:t>
            </a:r>
            <a:r>
              <a:rPr lang="en-GB" sz="3200" dirty="0" err="1"/>
              <a:t>isznak</a:t>
            </a:r>
            <a:r>
              <a:rPr lang="en-GB" sz="3200" dirty="0"/>
              <a:t>. </a:t>
            </a:r>
            <a:endParaRPr lang="tr-TR" sz="3200" dirty="0"/>
          </a:p>
          <a:p>
            <a:pPr algn="just"/>
            <a:r>
              <a:rPr lang="en-GB" sz="3200" dirty="0"/>
              <a:t/>
            </a:r>
            <a:br>
              <a:rPr lang="en-GB" sz="3200" dirty="0"/>
            </a:br>
            <a:endParaRPr lang="tr-TR" sz="3200" dirty="0"/>
          </a:p>
          <a:p>
            <a:pPr marL="0" indent="0" algn="just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272136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3600" dirty="0" err="1"/>
              <a:t>Az</a:t>
            </a:r>
            <a:r>
              <a:rPr lang="en-GB" sz="3600" dirty="0"/>
              <a:t> </a:t>
            </a:r>
            <a:r>
              <a:rPr lang="en-GB" sz="3600" dirty="0" err="1"/>
              <a:t>orvosok</a:t>
            </a:r>
            <a:r>
              <a:rPr lang="en-GB" sz="3600" dirty="0"/>
              <a:t> </a:t>
            </a:r>
            <a:r>
              <a:rPr lang="en-GB" sz="3600" dirty="0" err="1"/>
              <a:t>ennek</a:t>
            </a:r>
            <a:r>
              <a:rPr lang="en-GB" sz="3600" dirty="0"/>
              <a:t> </a:t>
            </a:r>
            <a:r>
              <a:rPr lang="en-GB" sz="3600" dirty="0" err="1" smtClean="0"/>
              <a:t>ellenére</a:t>
            </a:r>
            <a:r>
              <a:rPr lang="en-GB" sz="3600" dirty="0" smtClean="0"/>
              <a:t> </a:t>
            </a:r>
            <a:r>
              <a:rPr lang="en-GB" sz="3600" dirty="0" err="1"/>
              <a:t>nem</a:t>
            </a:r>
            <a:r>
              <a:rPr lang="en-GB" sz="3600" dirty="0"/>
              <a:t> </a:t>
            </a:r>
            <a:r>
              <a:rPr lang="en-GB" sz="3600" dirty="0" err="1" smtClean="0"/>
              <a:t>tanácsolják</a:t>
            </a:r>
            <a:r>
              <a:rPr lang="en-GB" sz="3600" dirty="0" smtClean="0"/>
              <a:t>, </a:t>
            </a:r>
            <a:r>
              <a:rPr lang="en-GB" sz="3600" dirty="0" err="1"/>
              <a:t>hogy</a:t>
            </a:r>
            <a:r>
              <a:rPr lang="en-GB" sz="3600" dirty="0"/>
              <a:t> a </a:t>
            </a:r>
            <a:r>
              <a:rPr lang="en-GB" sz="3600" dirty="0" err="1"/>
              <a:t>cukorbajra</a:t>
            </a:r>
            <a:r>
              <a:rPr lang="en-GB" sz="3600" dirty="0"/>
              <a:t> </a:t>
            </a:r>
            <a:r>
              <a:rPr lang="en-GB" sz="3600" dirty="0" err="1" smtClean="0"/>
              <a:t>hajlamos</a:t>
            </a:r>
            <a:r>
              <a:rPr lang="en-GB" sz="3600" dirty="0" smtClean="0"/>
              <a:t> </a:t>
            </a:r>
            <a:r>
              <a:rPr lang="en-GB" sz="3600" dirty="0" err="1"/>
              <a:t>páciensek</a:t>
            </a:r>
            <a:r>
              <a:rPr lang="en-GB" sz="3600" dirty="0"/>
              <a:t> </a:t>
            </a:r>
            <a:r>
              <a:rPr lang="en-GB" sz="3600" dirty="0" err="1"/>
              <a:t>sok</a:t>
            </a:r>
            <a:r>
              <a:rPr lang="en-GB" sz="3600" dirty="0"/>
              <a:t> </a:t>
            </a:r>
            <a:r>
              <a:rPr lang="en-GB" sz="3600" dirty="0" err="1"/>
              <a:t>feketekávét</a:t>
            </a:r>
            <a:r>
              <a:rPr lang="en-GB" sz="3600" dirty="0"/>
              <a:t> </a:t>
            </a:r>
            <a:r>
              <a:rPr lang="en-GB" sz="3600" dirty="0" err="1"/>
              <a:t>igyanak</a:t>
            </a:r>
            <a:r>
              <a:rPr lang="en-GB" sz="3600" dirty="0"/>
              <a:t>,  </a:t>
            </a:r>
            <a:r>
              <a:rPr lang="en-GB" sz="3600" dirty="0" err="1" smtClean="0"/>
              <a:t>hiszen</a:t>
            </a:r>
            <a:r>
              <a:rPr lang="en-GB" sz="3600" dirty="0" smtClean="0"/>
              <a:t> </a:t>
            </a:r>
            <a:r>
              <a:rPr lang="en-GB" sz="3600" dirty="0"/>
              <a:t>a </a:t>
            </a:r>
            <a:r>
              <a:rPr lang="en-GB" sz="3600" dirty="0" err="1"/>
              <a:t>kávénak</a:t>
            </a:r>
            <a:r>
              <a:rPr lang="en-GB" sz="3600" dirty="0"/>
              <a:t> is </a:t>
            </a:r>
            <a:r>
              <a:rPr lang="en-GB" sz="3600" dirty="0" err="1"/>
              <a:t>vannak</a:t>
            </a:r>
            <a:r>
              <a:rPr lang="en-GB" sz="3600" dirty="0"/>
              <a:t> </a:t>
            </a:r>
            <a:r>
              <a:rPr lang="en-GB" sz="3600" dirty="0" err="1"/>
              <a:t>káros</a:t>
            </a:r>
            <a:r>
              <a:rPr lang="en-GB" sz="3600" dirty="0"/>
              <a:t> </a:t>
            </a:r>
            <a:r>
              <a:rPr lang="en-GB" sz="3600" dirty="0" err="1" smtClean="0"/>
              <a:t>hatásai</a:t>
            </a:r>
            <a:r>
              <a:rPr lang="en-GB" sz="3600" dirty="0" smtClean="0"/>
              <a:t>.</a:t>
            </a:r>
            <a:endParaRPr lang="tr-TR" sz="3600" dirty="0" smtClean="0"/>
          </a:p>
          <a:p>
            <a:pPr marL="0" indent="0" algn="just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849514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 </a:t>
            </a:r>
            <a:r>
              <a:rPr lang="tr-TR" b="1" dirty="0" err="1" smtClean="0"/>
              <a:t>növények</a:t>
            </a:r>
            <a:r>
              <a:rPr lang="tr-TR" b="1" dirty="0" smtClean="0"/>
              <a:t> </a:t>
            </a:r>
            <a:r>
              <a:rPr lang="tr-TR" b="1" dirty="0" err="1" smtClean="0"/>
              <a:t>gyógyítanak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 err="1" smtClean="0"/>
              <a:t>Ma</a:t>
            </a:r>
            <a:r>
              <a:rPr lang="tr-TR" sz="3200" dirty="0" smtClean="0"/>
              <a:t> az </a:t>
            </a:r>
            <a:r>
              <a:rPr lang="tr-TR" sz="3200" dirty="0" err="1" smtClean="0"/>
              <a:t>emberek</a:t>
            </a:r>
            <a:r>
              <a:rPr lang="tr-TR" sz="3200" dirty="0" smtClean="0"/>
              <a:t> </a:t>
            </a:r>
            <a:r>
              <a:rPr lang="tr-TR" sz="3200" dirty="0" err="1" smtClean="0"/>
              <a:t>életük</a:t>
            </a:r>
            <a:r>
              <a:rPr lang="tr-TR" sz="3200" dirty="0" smtClean="0"/>
              <a:t> 80 </a:t>
            </a:r>
            <a:r>
              <a:rPr lang="tr-TR" sz="3200" dirty="0" err="1" smtClean="0"/>
              <a:t>százalékát</a:t>
            </a:r>
            <a:r>
              <a:rPr lang="tr-TR" sz="3200" dirty="0" smtClean="0"/>
              <a:t> </a:t>
            </a:r>
            <a:r>
              <a:rPr lang="tr-TR" sz="3200" dirty="0" err="1" smtClean="0"/>
              <a:t>töltik</a:t>
            </a:r>
            <a:r>
              <a:rPr lang="tr-TR" sz="3200" dirty="0" smtClean="0"/>
              <a:t> a </a:t>
            </a:r>
            <a:r>
              <a:rPr lang="tr-TR" sz="3200" dirty="0" err="1" smtClean="0"/>
              <a:t>négy</a:t>
            </a:r>
            <a:r>
              <a:rPr lang="tr-TR" sz="3200" dirty="0" smtClean="0"/>
              <a:t> fal </a:t>
            </a:r>
            <a:r>
              <a:rPr lang="tr-TR" sz="3200" dirty="0" err="1" smtClean="0"/>
              <a:t>között</a:t>
            </a:r>
            <a:r>
              <a:rPr lang="tr-TR" sz="3200" dirty="0" smtClean="0"/>
              <a:t>, </a:t>
            </a:r>
            <a:r>
              <a:rPr lang="tr-TR" sz="3200" dirty="0" err="1" smtClean="0"/>
              <a:t>messze</a:t>
            </a:r>
            <a:r>
              <a:rPr lang="tr-TR" sz="3200" dirty="0" smtClean="0"/>
              <a:t> a </a:t>
            </a:r>
            <a:r>
              <a:rPr lang="tr-TR" sz="3200" dirty="0" err="1" smtClean="0"/>
              <a:t>természettől</a:t>
            </a:r>
            <a:r>
              <a:rPr lang="tr-TR" sz="3200" dirty="0" smtClean="0"/>
              <a:t>. A homo </a:t>
            </a:r>
            <a:r>
              <a:rPr lang="tr-TR" sz="3200" dirty="0" err="1" smtClean="0"/>
              <a:t>sapiens</a:t>
            </a:r>
            <a:r>
              <a:rPr lang="tr-TR" sz="3200" dirty="0" smtClean="0"/>
              <a:t> </a:t>
            </a:r>
            <a:r>
              <a:rPr lang="tr-TR" sz="3200" dirty="0" err="1" smtClean="0"/>
              <a:t>evolúciós</a:t>
            </a:r>
            <a:r>
              <a:rPr lang="tr-TR" sz="3200" dirty="0" smtClean="0"/>
              <a:t> </a:t>
            </a:r>
            <a:r>
              <a:rPr lang="tr-TR" sz="3200" dirty="0" err="1" smtClean="0"/>
              <a:t>fejlődésének</a:t>
            </a:r>
            <a:r>
              <a:rPr lang="tr-TR" sz="3200" dirty="0" smtClean="0"/>
              <a:t> </a:t>
            </a:r>
            <a:r>
              <a:rPr lang="tr-TR" sz="3200" dirty="0" err="1" smtClean="0"/>
              <a:t>azonban</a:t>
            </a:r>
            <a:r>
              <a:rPr lang="tr-TR" sz="3200" dirty="0" smtClean="0"/>
              <a:t> </a:t>
            </a:r>
            <a:r>
              <a:rPr lang="tr-TR" sz="3200" dirty="0" err="1" smtClean="0"/>
              <a:t>nagyon</a:t>
            </a:r>
            <a:r>
              <a:rPr lang="tr-TR" sz="3200" dirty="0" smtClean="0"/>
              <a:t> </a:t>
            </a:r>
            <a:r>
              <a:rPr lang="tr-TR" sz="3200" dirty="0" err="1" smtClean="0"/>
              <a:t>fontos</a:t>
            </a:r>
            <a:r>
              <a:rPr lang="tr-TR" sz="3200" dirty="0" smtClean="0"/>
              <a:t> eleme a </a:t>
            </a:r>
            <a:r>
              <a:rPr lang="tr-TR" sz="3200" dirty="0" err="1" smtClean="0"/>
              <a:t>természet</a:t>
            </a:r>
            <a:r>
              <a:rPr lang="tr-TR" sz="3200" dirty="0" smtClean="0"/>
              <a:t>. A „Homo </a:t>
            </a:r>
            <a:r>
              <a:rPr lang="tr-TR" sz="3200" dirty="0" err="1" smtClean="0"/>
              <a:t>officinalis</a:t>
            </a:r>
            <a:r>
              <a:rPr lang="tr-TR" sz="3200" dirty="0" smtClean="0"/>
              <a:t>", </a:t>
            </a:r>
            <a:r>
              <a:rPr lang="tr-TR" sz="3200" dirty="0" err="1" smtClean="0"/>
              <a:t>vagyis</a:t>
            </a:r>
            <a:r>
              <a:rPr lang="tr-TR" sz="3200" dirty="0" smtClean="0"/>
              <a:t> az </a:t>
            </a:r>
            <a:r>
              <a:rPr lang="tr-TR" sz="3200" dirty="0" err="1" smtClean="0"/>
              <a:t>irodai</a:t>
            </a:r>
            <a:r>
              <a:rPr lang="tr-TR" sz="3200" dirty="0" smtClean="0"/>
              <a:t> </a:t>
            </a:r>
            <a:r>
              <a:rPr lang="tr-TR" sz="3200" dirty="0" err="1" smtClean="0"/>
              <a:t>ember</a:t>
            </a:r>
            <a:r>
              <a:rPr lang="tr-TR" sz="3200" dirty="0" smtClean="0"/>
              <a:t> </a:t>
            </a:r>
            <a:r>
              <a:rPr lang="tr-TR" sz="3200" dirty="0" err="1" smtClean="0"/>
              <a:t>faja</a:t>
            </a:r>
            <a:r>
              <a:rPr lang="tr-TR" sz="3200" dirty="0" smtClean="0"/>
              <a:t> </a:t>
            </a:r>
            <a:r>
              <a:rPr lang="tr-TR" sz="3200" dirty="0" err="1" smtClean="0"/>
              <a:t>még</a:t>
            </a:r>
            <a:r>
              <a:rPr lang="tr-TR" sz="3200" dirty="0" smtClean="0"/>
              <a:t> nem </a:t>
            </a:r>
            <a:r>
              <a:rPr lang="tr-TR" sz="3200" dirty="0" err="1" smtClean="0"/>
              <a:t>létezik</a:t>
            </a:r>
            <a:r>
              <a:rPr lang="tr-TR" sz="3200" dirty="0" smtClean="0"/>
              <a:t>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937324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 err="1" smtClean="0"/>
              <a:t>Roger</a:t>
            </a:r>
            <a:r>
              <a:rPr lang="tr-TR" sz="3200" dirty="0" smtClean="0"/>
              <a:t> S. </a:t>
            </a:r>
            <a:r>
              <a:rPr lang="tr-TR" sz="3200" dirty="0" err="1" smtClean="0"/>
              <a:t>Ulrich</a:t>
            </a:r>
            <a:r>
              <a:rPr lang="tr-TR" sz="3200" dirty="0" smtClean="0"/>
              <a:t> </a:t>
            </a:r>
            <a:r>
              <a:rPr lang="tr-TR" sz="3200" dirty="0" err="1" smtClean="0"/>
              <a:t>amerikai</a:t>
            </a:r>
            <a:r>
              <a:rPr lang="tr-TR" sz="3200" dirty="0" smtClean="0"/>
              <a:t> </a:t>
            </a:r>
            <a:r>
              <a:rPr lang="tr-TR" sz="3200" dirty="0" err="1" smtClean="0"/>
              <a:t>pszichológus</a:t>
            </a:r>
            <a:r>
              <a:rPr lang="tr-TR" sz="3200" dirty="0" smtClean="0"/>
              <a:t>, a </a:t>
            </a:r>
            <a:r>
              <a:rPr lang="tr-TR" sz="3200" dirty="0" err="1" smtClean="0"/>
              <a:t>Plant</a:t>
            </a:r>
            <a:r>
              <a:rPr lang="tr-TR" sz="3200" dirty="0" smtClean="0"/>
              <a:t> </a:t>
            </a:r>
            <a:r>
              <a:rPr lang="tr-TR" sz="3200" dirty="0" err="1" smtClean="0"/>
              <a:t>for</a:t>
            </a:r>
            <a:r>
              <a:rPr lang="tr-TR" sz="3200" dirty="0" smtClean="0"/>
              <a:t> People </a:t>
            </a:r>
            <a:r>
              <a:rPr lang="tr-TR" sz="3200" dirty="0" err="1" smtClean="0"/>
              <a:t>társaság</a:t>
            </a:r>
            <a:r>
              <a:rPr lang="tr-TR" sz="3200" dirty="0" smtClean="0"/>
              <a:t> </a:t>
            </a:r>
            <a:r>
              <a:rPr lang="tr-TR" sz="3200" dirty="0" err="1" smtClean="0"/>
              <a:t>tagja</a:t>
            </a:r>
            <a:r>
              <a:rPr lang="tr-TR" sz="3200" dirty="0" smtClean="0"/>
              <a:t> </a:t>
            </a:r>
            <a:r>
              <a:rPr lang="tr-TR" sz="3200" dirty="0" err="1" smtClean="0"/>
              <a:t>szerint</a:t>
            </a:r>
            <a:r>
              <a:rPr lang="tr-TR" sz="3200" dirty="0" smtClean="0"/>
              <a:t> a </a:t>
            </a:r>
            <a:r>
              <a:rPr lang="tr-TR" sz="3200" dirty="0" err="1" smtClean="0"/>
              <a:t>növények</a:t>
            </a:r>
            <a:r>
              <a:rPr lang="tr-TR" sz="3200" dirty="0" smtClean="0"/>
              <a:t> </a:t>
            </a:r>
            <a:r>
              <a:rPr lang="tr-TR" sz="3200" dirty="0" err="1" smtClean="0"/>
              <a:t>gyógyítanak</a:t>
            </a:r>
            <a:r>
              <a:rPr lang="tr-TR" sz="3200" dirty="0" smtClean="0"/>
              <a:t>. </a:t>
            </a:r>
            <a:r>
              <a:rPr lang="tr-TR" sz="3200" dirty="0" err="1" smtClean="0"/>
              <a:t>Ulrich</a:t>
            </a:r>
            <a:r>
              <a:rPr lang="tr-TR" sz="3200" dirty="0" smtClean="0"/>
              <a:t> </a:t>
            </a:r>
            <a:r>
              <a:rPr lang="tr-TR" sz="3200" dirty="0" err="1" smtClean="0"/>
              <a:t>szerint</a:t>
            </a:r>
            <a:r>
              <a:rPr lang="tr-TR" sz="3200" dirty="0" smtClean="0"/>
              <a:t> </a:t>
            </a:r>
            <a:r>
              <a:rPr lang="tr-TR" sz="3200" dirty="0" err="1" smtClean="0"/>
              <a:t>sokszor</a:t>
            </a:r>
            <a:r>
              <a:rPr lang="tr-TR" sz="3200" dirty="0" smtClean="0"/>
              <a:t> </a:t>
            </a:r>
            <a:r>
              <a:rPr lang="tr-TR" sz="3200" dirty="0" err="1" smtClean="0"/>
              <a:t>azért</a:t>
            </a:r>
            <a:r>
              <a:rPr lang="tr-TR" sz="3200" dirty="0" smtClean="0"/>
              <a:t> </a:t>
            </a:r>
            <a:r>
              <a:rPr lang="tr-TR" sz="3200" dirty="0" err="1" smtClean="0"/>
              <a:t>fáj</a:t>
            </a:r>
            <a:r>
              <a:rPr lang="tr-TR" sz="3200" dirty="0" smtClean="0"/>
              <a:t> a </a:t>
            </a:r>
            <a:r>
              <a:rPr lang="tr-TR" sz="3200" dirty="0" err="1" smtClean="0"/>
              <a:t>fejünk</a:t>
            </a:r>
            <a:r>
              <a:rPr lang="tr-TR" sz="3200" dirty="0" smtClean="0"/>
              <a:t>, </a:t>
            </a:r>
            <a:r>
              <a:rPr lang="tr-TR" sz="3200" dirty="0" err="1" smtClean="0"/>
              <a:t>rossz</a:t>
            </a:r>
            <a:r>
              <a:rPr lang="tr-TR" sz="3200" dirty="0" smtClean="0"/>
              <a:t> a </a:t>
            </a:r>
            <a:r>
              <a:rPr lang="tr-TR" sz="3200" dirty="0" err="1" smtClean="0"/>
              <a:t>kedvünk</a:t>
            </a:r>
            <a:r>
              <a:rPr lang="tr-TR" sz="3200" dirty="0" smtClean="0"/>
              <a:t>, </a:t>
            </a:r>
            <a:r>
              <a:rPr lang="tr-TR" sz="3200" dirty="0" err="1" smtClean="0"/>
              <a:t>vagyunk</a:t>
            </a:r>
            <a:r>
              <a:rPr lang="tr-TR" sz="3200" dirty="0" smtClean="0"/>
              <a:t> </a:t>
            </a:r>
            <a:r>
              <a:rPr lang="tr-TR" sz="3200" dirty="0" err="1" smtClean="0"/>
              <a:t>frusztráltak</a:t>
            </a:r>
            <a:r>
              <a:rPr lang="tr-TR" sz="3200" dirty="0" smtClean="0"/>
              <a:t>, mert nem a </a:t>
            </a:r>
            <a:r>
              <a:rPr lang="tr-TR" sz="3200" dirty="0" err="1" smtClean="0"/>
              <a:t>természetes</a:t>
            </a:r>
            <a:r>
              <a:rPr lang="tr-TR" sz="3200" dirty="0" smtClean="0"/>
              <a:t> </a:t>
            </a:r>
            <a:r>
              <a:rPr lang="tr-TR" sz="3200" dirty="0" err="1" smtClean="0"/>
              <a:t>környezetünkben</a:t>
            </a:r>
            <a:r>
              <a:rPr lang="tr-TR" sz="3200" dirty="0" smtClean="0"/>
              <a:t> </a:t>
            </a:r>
            <a:r>
              <a:rPr lang="tr-TR" sz="3200" dirty="0" err="1" smtClean="0"/>
              <a:t>élünk</a:t>
            </a:r>
            <a:r>
              <a:rPr lang="tr-TR" sz="3200" dirty="0" smtClean="0"/>
              <a:t>. A </a:t>
            </a:r>
            <a:r>
              <a:rPr lang="tr-TR" sz="3200" dirty="0" err="1" smtClean="0"/>
              <a:t>munkahelyen</a:t>
            </a:r>
            <a:r>
              <a:rPr lang="tr-TR" sz="3200" dirty="0" smtClean="0"/>
              <a:t>, az </a:t>
            </a:r>
            <a:r>
              <a:rPr lang="tr-TR" sz="3200" dirty="0" err="1" smtClean="0"/>
              <a:t>irodákban</a:t>
            </a:r>
            <a:r>
              <a:rPr lang="tr-TR" sz="3200" dirty="0" smtClean="0"/>
              <a:t> a </a:t>
            </a:r>
            <a:r>
              <a:rPr lang="tr-TR" sz="3200" dirty="0" err="1" smtClean="0"/>
              <a:t>növények</a:t>
            </a:r>
            <a:r>
              <a:rPr lang="tr-TR" sz="3200" dirty="0" smtClean="0"/>
              <a:t> </a:t>
            </a:r>
            <a:r>
              <a:rPr lang="tr-TR" sz="3200" dirty="0" err="1" smtClean="0"/>
              <a:t>pozitív</a:t>
            </a:r>
            <a:r>
              <a:rPr lang="tr-TR" sz="3200" dirty="0" smtClean="0"/>
              <a:t> </a:t>
            </a:r>
            <a:r>
              <a:rPr lang="tr-TR" sz="3200" dirty="0" err="1" smtClean="0"/>
              <a:t>hatással</a:t>
            </a:r>
            <a:r>
              <a:rPr lang="tr-TR" sz="3200" dirty="0" smtClean="0"/>
              <a:t> </a:t>
            </a:r>
            <a:r>
              <a:rPr lang="tr-TR" sz="3200" dirty="0" err="1" smtClean="0"/>
              <a:t>vannak</a:t>
            </a:r>
            <a:r>
              <a:rPr lang="tr-TR" sz="3200" dirty="0" smtClean="0"/>
              <a:t> az </a:t>
            </a:r>
            <a:r>
              <a:rPr lang="tr-TR" sz="3200" dirty="0" err="1" smtClean="0"/>
              <a:t>emberek</a:t>
            </a:r>
            <a:r>
              <a:rPr lang="tr-TR" sz="3200" dirty="0" smtClean="0"/>
              <a:t> </a:t>
            </a:r>
            <a:r>
              <a:rPr lang="tr-TR" sz="3200" dirty="0" err="1" smtClean="0"/>
              <a:t>közérzetére</a:t>
            </a:r>
            <a:r>
              <a:rPr lang="tr-TR" sz="3200" dirty="0" smtClean="0"/>
              <a:t>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929678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 smtClean="0"/>
              <a:t>A "</a:t>
            </a:r>
            <a:r>
              <a:rPr lang="tr-TR" sz="3200" dirty="0" err="1" smtClean="0"/>
              <a:t>zöld</a:t>
            </a:r>
            <a:r>
              <a:rPr lang="tr-TR" sz="3200" dirty="0" smtClean="0"/>
              <a:t> </a:t>
            </a:r>
            <a:r>
              <a:rPr lang="tr-TR" sz="3200" dirty="0" err="1" smtClean="0"/>
              <a:t>oázisok</a:t>
            </a:r>
            <a:r>
              <a:rPr lang="tr-TR" sz="3200" dirty="0" smtClean="0"/>
              <a:t>" </a:t>
            </a:r>
            <a:r>
              <a:rPr lang="tr-TR" sz="3200" dirty="0" err="1" smtClean="0"/>
              <a:t>mellett</a:t>
            </a:r>
            <a:r>
              <a:rPr lang="tr-TR" sz="3200" dirty="0" smtClean="0"/>
              <a:t> </a:t>
            </a:r>
            <a:r>
              <a:rPr lang="tr-TR" sz="3200" dirty="0" err="1" smtClean="0"/>
              <a:t>dolgozók</a:t>
            </a:r>
            <a:r>
              <a:rPr lang="tr-TR" sz="3200" dirty="0" smtClean="0"/>
              <a:t> </a:t>
            </a:r>
            <a:r>
              <a:rPr lang="tr-TR" sz="3200" dirty="0" err="1" smtClean="0"/>
              <a:t>egyébként</a:t>
            </a:r>
            <a:r>
              <a:rPr lang="tr-TR" sz="3200" dirty="0" smtClean="0"/>
              <a:t> </a:t>
            </a:r>
            <a:r>
              <a:rPr lang="tr-TR" sz="3200" dirty="0" err="1" smtClean="0"/>
              <a:t>produktívabbak</a:t>
            </a:r>
            <a:r>
              <a:rPr lang="tr-TR" sz="3200" dirty="0" smtClean="0"/>
              <a:t> is: </a:t>
            </a:r>
            <a:r>
              <a:rPr lang="tr-TR" sz="3200" dirty="0" err="1" smtClean="0"/>
              <a:t>kb</a:t>
            </a:r>
            <a:r>
              <a:rPr lang="tr-TR" sz="3200" dirty="0" smtClean="0"/>
              <a:t>. 12 </a:t>
            </a:r>
            <a:r>
              <a:rPr lang="tr-TR" sz="3200" dirty="0" err="1" smtClean="0"/>
              <a:t>százalékkal</a:t>
            </a:r>
            <a:r>
              <a:rPr lang="tr-TR" sz="3200" dirty="0" smtClean="0"/>
              <a:t> </a:t>
            </a:r>
            <a:r>
              <a:rPr lang="tr-TR" sz="3200" dirty="0" err="1" smtClean="0"/>
              <a:t>teljesítenek</a:t>
            </a:r>
            <a:r>
              <a:rPr lang="tr-TR" sz="3200" dirty="0" smtClean="0"/>
              <a:t> </a:t>
            </a:r>
            <a:r>
              <a:rPr lang="tr-TR" sz="3200" dirty="0" err="1" smtClean="0"/>
              <a:t>jobban</a:t>
            </a:r>
            <a:r>
              <a:rPr lang="tr-TR" sz="3200" dirty="0" smtClean="0"/>
              <a:t>, </a:t>
            </a:r>
            <a:r>
              <a:rPr lang="tr-TR" sz="3200" dirty="0" err="1" smtClean="0"/>
              <a:t>mint</a:t>
            </a:r>
            <a:r>
              <a:rPr lang="tr-TR" sz="3200" dirty="0" smtClean="0"/>
              <a:t> </a:t>
            </a:r>
            <a:r>
              <a:rPr lang="tr-TR" sz="3200" dirty="0" err="1" smtClean="0"/>
              <a:t>azok</a:t>
            </a:r>
            <a:r>
              <a:rPr lang="tr-TR" sz="3200" dirty="0" smtClean="0"/>
              <a:t>, </a:t>
            </a:r>
            <a:r>
              <a:rPr lang="tr-TR" sz="3200" dirty="0" err="1" smtClean="0"/>
              <a:t>akiknek</a:t>
            </a:r>
            <a:r>
              <a:rPr lang="tr-TR" sz="3200" dirty="0" smtClean="0"/>
              <a:t> </a:t>
            </a:r>
            <a:r>
              <a:rPr lang="tr-TR" sz="3200" dirty="0" err="1" smtClean="0"/>
              <a:t>irodájában</a:t>
            </a:r>
            <a:r>
              <a:rPr lang="tr-TR" sz="3200" dirty="0" smtClean="0"/>
              <a:t> </a:t>
            </a:r>
            <a:r>
              <a:rPr lang="tr-TR" sz="3200" dirty="0" err="1" smtClean="0"/>
              <a:t>nincsenek</a:t>
            </a:r>
            <a:r>
              <a:rPr lang="tr-TR" sz="3200" dirty="0" smtClean="0"/>
              <a:t> </a:t>
            </a:r>
            <a:r>
              <a:rPr lang="tr-TR" sz="3200" dirty="0" err="1" smtClean="0"/>
              <a:t>növények</a:t>
            </a:r>
            <a:r>
              <a:rPr lang="tr-TR" sz="3200" dirty="0" smtClean="0"/>
              <a:t>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40618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 smtClean="0"/>
              <a:t>Az </a:t>
            </a:r>
            <a:r>
              <a:rPr lang="tr-TR" sz="3200" dirty="0" err="1" smtClean="0"/>
              <a:t>oslói</a:t>
            </a:r>
            <a:r>
              <a:rPr lang="tr-TR" sz="3200" dirty="0" smtClean="0"/>
              <a:t> </a:t>
            </a:r>
            <a:r>
              <a:rPr lang="tr-TR" sz="3200" dirty="0" err="1" smtClean="0"/>
              <a:t>egyetem</a:t>
            </a:r>
            <a:r>
              <a:rPr lang="tr-TR" sz="3200" dirty="0" smtClean="0"/>
              <a:t> </a:t>
            </a:r>
            <a:r>
              <a:rPr lang="tr-TR" sz="3200" dirty="0" err="1" smtClean="0"/>
              <a:t>professzora</a:t>
            </a:r>
            <a:r>
              <a:rPr lang="tr-TR" sz="3200" dirty="0" smtClean="0"/>
              <a:t>, </a:t>
            </a:r>
            <a:r>
              <a:rPr lang="tr-TR" sz="3200" dirty="0" err="1" smtClean="0"/>
              <a:t>Tove</a:t>
            </a:r>
            <a:r>
              <a:rPr lang="tr-TR" sz="3200" dirty="0" smtClean="0"/>
              <a:t> </a:t>
            </a:r>
            <a:r>
              <a:rPr lang="tr-TR" sz="3200" dirty="0" err="1" smtClean="0"/>
              <a:t>Fjeld</a:t>
            </a:r>
            <a:r>
              <a:rPr lang="tr-TR" sz="3200" dirty="0" smtClean="0"/>
              <a:t> </a:t>
            </a:r>
            <a:r>
              <a:rPr lang="tr-TR" sz="3200" dirty="0" err="1" smtClean="0"/>
              <a:t>iskolai</a:t>
            </a:r>
            <a:r>
              <a:rPr lang="tr-TR" sz="3200" dirty="0" smtClean="0"/>
              <a:t> </a:t>
            </a:r>
            <a:r>
              <a:rPr lang="tr-TR" sz="3200" dirty="0" err="1" smtClean="0"/>
              <a:t>osztályokban</a:t>
            </a:r>
            <a:r>
              <a:rPr lang="tr-TR" sz="3200" dirty="0" smtClean="0"/>
              <a:t> </a:t>
            </a:r>
            <a:r>
              <a:rPr lang="tr-TR" sz="3200" dirty="0" err="1" smtClean="0"/>
              <a:t>végzett</a:t>
            </a:r>
            <a:r>
              <a:rPr lang="tr-TR" sz="3200" dirty="0" smtClean="0"/>
              <a:t> </a:t>
            </a:r>
            <a:r>
              <a:rPr lang="tr-TR" sz="3200" dirty="0" err="1" smtClean="0"/>
              <a:t>kísérleteket</a:t>
            </a:r>
            <a:r>
              <a:rPr lang="tr-TR" sz="3200" dirty="0" smtClean="0"/>
              <a:t>. </a:t>
            </a:r>
            <a:r>
              <a:rPr lang="tr-TR" sz="3200" dirty="0" err="1" smtClean="0"/>
              <a:t>Azokban</a:t>
            </a:r>
            <a:r>
              <a:rPr lang="tr-TR" sz="3200" dirty="0" smtClean="0"/>
              <a:t> az </a:t>
            </a:r>
            <a:r>
              <a:rPr lang="tr-TR" sz="3200" dirty="0" err="1" smtClean="0"/>
              <a:t>osztályokban</a:t>
            </a:r>
            <a:r>
              <a:rPr lang="tr-TR" sz="3200" dirty="0" smtClean="0"/>
              <a:t>, </a:t>
            </a:r>
            <a:r>
              <a:rPr lang="tr-TR" sz="3200" dirty="0" err="1" smtClean="0"/>
              <a:t>ahol</a:t>
            </a:r>
            <a:r>
              <a:rPr lang="tr-TR" sz="3200" dirty="0" smtClean="0"/>
              <a:t> </a:t>
            </a:r>
            <a:r>
              <a:rPr lang="tr-TR" sz="3200" dirty="0" err="1" smtClean="0"/>
              <a:t>virágok</a:t>
            </a:r>
            <a:r>
              <a:rPr lang="tr-TR" sz="3200" dirty="0" smtClean="0"/>
              <a:t> </a:t>
            </a:r>
            <a:r>
              <a:rPr lang="tr-TR" sz="3200" dirty="0" err="1" smtClean="0"/>
              <a:t>mellett</a:t>
            </a:r>
            <a:r>
              <a:rPr lang="tr-TR" sz="3200" dirty="0" smtClean="0"/>
              <a:t> </a:t>
            </a:r>
            <a:r>
              <a:rPr lang="tr-TR" sz="3200" dirty="0" err="1" smtClean="0"/>
              <a:t>tanultak</a:t>
            </a:r>
            <a:r>
              <a:rPr lang="tr-TR" sz="3200" dirty="0" smtClean="0"/>
              <a:t>, </a:t>
            </a:r>
            <a:r>
              <a:rPr lang="tr-TR" sz="3200" dirty="0" err="1" smtClean="0"/>
              <a:t>sokkal</a:t>
            </a:r>
            <a:r>
              <a:rPr lang="tr-TR" sz="3200" dirty="0" smtClean="0"/>
              <a:t> </a:t>
            </a:r>
            <a:r>
              <a:rPr lang="tr-TR" sz="3200" dirty="0" err="1" smtClean="0"/>
              <a:t>kevesebb</a:t>
            </a:r>
            <a:r>
              <a:rPr lang="tr-TR" sz="3200" dirty="0" smtClean="0"/>
              <a:t> volt a </a:t>
            </a:r>
            <a:r>
              <a:rPr lang="tr-TR" sz="3200" dirty="0" err="1" smtClean="0"/>
              <a:t>hiányzás</a:t>
            </a:r>
            <a:r>
              <a:rPr lang="tr-TR" sz="3200" dirty="0" smtClean="0"/>
              <a:t>, a </a:t>
            </a:r>
            <a:r>
              <a:rPr lang="tr-TR" sz="3200" dirty="0" err="1" smtClean="0"/>
              <a:t>gyerekek</a:t>
            </a:r>
            <a:r>
              <a:rPr lang="tr-TR" sz="3200" dirty="0" smtClean="0"/>
              <a:t> </a:t>
            </a:r>
            <a:r>
              <a:rPr lang="tr-TR" sz="3200" dirty="0" err="1" smtClean="0"/>
              <a:t>aktívabbak</a:t>
            </a:r>
            <a:r>
              <a:rPr lang="tr-TR" sz="3200" dirty="0" smtClean="0"/>
              <a:t> </a:t>
            </a:r>
            <a:r>
              <a:rPr lang="tr-TR" sz="3200" dirty="0" err="1" smtClean="0"/>
              <a:t>voltak</a:t>
            </a:r>
            <a:r>
              <a:rPr lang="tr-TR" sz="3200" dirty="0" smtClean="0"/>
              <a:t> az </a:t>
            </a:r>
            <a:r>
              <a:rPr lang="tr-TR" sz="3200" dirty="0" err="1" smtClean="0"/>
              <a:t>órákon</a:t>
            </a:r>
            <a:r>
              <a:rPr lang="tr-TR" sz="3200" dirty="0" smtClean="0"/>
              <a:t>, </a:t>
            </a:r>
            <a:r>
              <a:rPr lang="tr-TR" sz="3200" dirty="0" err="1" smtClean="0"/>
              <a:t>és</a:t>
            </a:r>
            <a:r>
              <a:rPr lang="tr-TR" sz="3200" dirty="0" smtClean="0"/>
              <a:t> </a:t>
            </a:r>
            <a:r>
              <a:rPr lang="tr-TR" sz="3200" dirty="0" err="1" smtClean="0"/>
              <a:t>jobb</a:t>
            </a:r>
            <a:r>
              <a:rPr lang="tr-TR" sz="3200" dirty="0" smtClean="0"/>
              <a:t> </a:t>
            </a:r>
            <a:r>
              <a:rPr lang="tr-TR" sz="3200" smtClean="0"/>
              <a:t>jegyeket </a:t>
            </a:r>
            <a:r>
              <a:rPr lang="tr-TR" sz="3200" dirty="0" err="1" smtClean="0"/>
              <a:t>kaptak</a:t>
            </a:r>
            <a:r>
              <a:rPr lang="tr-TR" sz="3200" dirty="0" smtClean="0"/>
              <a:t>, </a:t>
            </a:r>
            <a:r>
              <a:rPr lang="tr-TR" sz="3200" dirty="0" err="1" smtClean="0"/>
              <a:t>mint</a:t>
            </a:r>
            <a:r>
              <a:rPr lang="tr-TR" sz="3200" dirty="0" smtClean="0"/>
              <a:t> </a:t>
            </a:r>
            <a:r>
              <a:rPr lang="tr-TR" sz="3200" dirty="0" err="1" smtClean="0"/>
              <a:t>azok</a:t>
            </a:r>
            <a:r>
              <a:rPr lang="tr-TR" sz="3200" dirty="0" smtClean="0"/>
              <a:t> a </a:t>
            </a:r>
            <a:r>
              <a:rPr lang="tr-TR" sz="3200" dirty="0" err="1" smtClean="0"/>
              <a:t>gyerekek</a:t>
            </a:r>
            <a:r>
              <a:rPr lang="tr-TR" sz="3200" dirty="0" smtClean="0"/>
              <a:t>, </a:t>
            </a:r>
            <a:r>
              <a:rPr lang="tr-TR" sz="3200" dirty="0" err="1" smtClean="0"/>
              <a:t>akiknek</a:t>
            </a:r>
            <a:r>
              <a:rPr lang="tr-TR" sz="3200" dirty="0" smtClean="0"/>
              <a:t> az </a:t>
            </a:r>
            <a:r>
              <a:rPr lang="tr-TR" sz="3200" dirty="0" err="1" smtClean="0"/>
              <a:t>osztályából</a:t>
            </a:r>
            <a:r>
              <a:rPr lang="tr-TR" sz="3200" dirty="0" smtClean="0"/>
              <a:t> </a:t>
            </a:r>
            <a:r>
              <a:rPr lang="tr-TR" sz="3200" dirty="0" err="1" smtClean="0"/>
              <a:t>hiányzott</a:t>
            </a:r>
            <a:r>
              <a:rPr lang="tr-TR" sz="3200" dirty="0" smtClean="0"/>
              <a:t> a </a:t>
            </a:r>
            <a:r>
              <a:rPr lang="tr-TR" sz="3200" dirty="0" err="1" smtClean="0"/>
              <a:t>növény</a:t>
            </a:r>
            <a:endParaRPr lang="tr-TR" sz="3200" dirty="0" smtClean="0"/>
          </a:p>
          <a:p>
            <a:pPr marL="0" indent="0" algn="just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10953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Kaynak: </a:t>
            </a:r>
            <a:r>
              <a:rPr lang="tr-TR" dirty="0">
                <a:hlinkClick r:id="rId2"/>
              </a:rPr>
              <a:t>https://www.magyarora.com/magyar/news.html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0096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269</Words>
  <Application>Microsoft Office PowerPoint</Application>
  <PresentationFormat>Geniş ekran</PresentationFormat>
  <Paragraphs>11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A feketekávé jó a cukorbajra?</vt:lpstr>
      <vt:lpstr>PowerPoint Sunusu</vt:lpstr>
      <vt:lpstr>PowerPoint Sunusu</vt:lpstr>
      <vt:lpstr>PowerPoint Sunusu</vt:lpstr>
      <vt:lpstr>A növények gyógyítanak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feketekávé jó a cukorbajra?</dc:title>
  <dc:creator>Windows Kullanıcısı</dc:creator>
  <cp:lastModifiedBy>Windows Kullanıcısı</cp:lastModifiedBy>
  <cp:revision>8</cp:revision>
  <dcterms:created xsi:type="dcterms:W3CDTF">2020-05-03T06:56:17Z</dcterms:created>
  <dcterms:modified xsi:type="dcterms:W3CDTF">2020-05-03T07:10:13Z</dcterms:modified>
</cp:coreProperties>
</file>