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hmi.gov.tr/getBinaryFile.aspx?Type=1&amp;dosyaID=56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Birimler ve dönüşümleri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103 ÖLÇME TEKNİĞİ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BİRİMLER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229" y="2291715"/>
            <a:ext cx="7276772" cy="39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804160" y="1987296"/>
            <a:ext cx="6912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spc="-50" dirty="0">
                <a:solidFill>
                  <a:srgbClr val="20478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Tablo 1. Ölçü aletlerinin birimleri [1]</a:t>
            </a:r>
            <a:endParaRPr lang="tr-TR" sz="2000" spc="-50" dirty="0">
              <a:solidFill>
                <a:srgbClr val="204788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12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BİRİMLER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Elektriksel ölçme sonunda bulunan büyüklük değerlerinin sayısal olarak doğrudan olduğu gibi ifadesi uygun olmayabilir. Örneğin bir kapasitenin değeri 0,000001 F , bir direncin değeri </a:t>
            </a:r>
            <a:r>
              <a:rPr lang="tr-TR" sz="2600" dirty="0" smtClean="0"/>
              <a:t>1500000ohm, </a:t>
            </a:r>
            <a:r>
              <a:rPr lang="tr-TR" sz="2600" dirty="0"/>
              <a:t>bir akımın değeri 0,002 A, bir işaretin frekansı 12500 Hz olabilir. Bu sayısal değerleri daha düzgün ifade edebilmek için birimlerin alt ve üst katları </a:t>
            </a:r>
            <a:r>
              <a:rPr lang="tr-TR" sz="2600" dirty="0" smtClean="0"/>
              <a:t>kullanılmalıdır[1].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14795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KATLARI</a:t>
            </a: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442" y="2520886"/>
            <a:ext cx="3619632" cy="28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3564257" y="2012942"/>
            <a:ext cx="3643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pc="-5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Tablo </a:t>
            </a:r>
            <a:r>
              <a:rPr lang="tr-TR" spc="-5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pc="-5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Ölçü </a:t>
            </a:r>
            <a:r>
              <a:rPr lang="tr-TR" spc="-5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aletlerinin alt </a:t>
            </a:r>
            <a:r>
              <a:rPr lang="tr-TR" spc="-5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birimleri [1]</a:t>
            </a:r>
          </a:p>
        </p:txBody>
      </p:sp>
    </p:spTree>
    <p:extLst>
      <p:ext uri="{BB962C8B-B14F-4D97-AF65-F5344CB8AC3E}">
        <p14:creationId xmlns:p14="http://schemas.microsoft.com/office/powerpoint/2010/main" val="169008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 KATLARI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564257" y="2012942"/>
            <a:ext cx="3682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pc="-5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Tablo </a:t>
            </a:r>
            <a:r>
              <a:rPr lang="tr-TR" spc="-5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spc="-5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Ölçü </a:t>
            </a:r>
            <a:r>
              <a:rPr lang="tr-TR" spc="-5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aletlerinin üst </a:t>
            </a:r>
            <a:r>
              <a:rPr lang="tr-TR" spc="-5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birimleri [1]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778" y="2527744"/>
            <a:ext cx="3982840" cy="30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88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tr-TR" dirty="0" err="1" smtClean="0"/>
              <a:t>Kiloohm</a:t>
            </a:r>
            <a:r>
              <a:rPr lang="tr-TR" dirty="0" smtClean="0"/>
              <a:t> dan </a:t>
            </a:r>
            <a:r>
              <a:rPr lang="tr-TR" dirty="0" err="1" smtClean="0"/>
              <a:t>megaohma</a:t>
            </a:r>
            <a:r>
              <a:rPr lang="tr-TR" dirty="0" smtClean="0"/>
              <a:t> dönüşler.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Mikrofaraddan</a:t>
            </a:r>
            <a:r>
              <a:rPr lang="tr-TR" dirty="0" smtClean="0"/>
              <a:t> </a:t>
            </a:r>
            <a:r>
              <a:rPr lang="tr-TR" dirty="0" err="1" smtClean="0"/>
              <a:t>nanofarada</a:t>
            </a:r>
            <a:r>
              <a:rPr lang="tr-TR" dirty="0" smtClean="0"/>
              <a:t> dönüşler.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09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tr-TR" dirty="0" smtClean="0">
                <a:hlinkClick r:id="rId2"/>
              </a:rPr>
              <a:t>www.dhmi.gov.tr/getBinaryFile.aspx?Type=1&amp;dosyaID=567</a:t>
            </a:r>
            <a:r>
              <a:rPr lang="tr-TR" dirty="0" smtClean="0"/>
              <a:t> (Erişim </a:t>
            </a:r>
            <a:r>
              <a:rPr lang="tr-TR" dirty="0"/>
              <a:t>tar: </a:t>
            </a:r>
            <a:r>
              <a:rPr lang="tr-TR" dirty="0" smtClean="0"/>
              <a:t>19.11.2017)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1428</TotalTime>
  <Words>137</Words>
  <Application>Microsoft Office PowerPoint</Application>
  <PresentationFormat>Özel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Birimler ve dönüşümleri</vt:lpstr>
      <vt:lpstr>BİRİMLER</vt:lpstr>
      <vt:lpstr>BİRİMLER</vt:lpstr>
      <vt:lpstr>ALT KATLARI</vt:lpstr>
      <vt:lpstr>ÜST KATLARI</vt:lpstr>
      <vt:lpstr>SORULAR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82</cp:revision>
  <dcterms:created xsi:type="dcterms:W3CDTF">2017-11-14T11:12:27Z</dcterms:created>
  <dcterms:modified xsi:type="dcterms:W3CDTF">2017-11-19T19:03:35Z</dcterms:modified>
</cp:coreProperties>
</file>