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ve İŞLETMECİLİK DERS NOTLARI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1.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>Tarımsal faaliyet, </a:t>
            </a:r>
            <a:r>
              <a:rPr lang="tr-TR" dirty="0" smtClean="0"/>
              <a:t>toprağı ve tohumu kullanarak bitkisel ve hayvansal hammadde üretmek ve bu hammaddeleri tam veya yarı </a:t>
            </a:r>
            <a:r>
              <a:rPr lang="tr-TR" dirty="0" err="1" smtClean="0"/>
              <a:t>mamül</a:t>
            </a:r>
            <a:r>
              <a:rPr lang="tr-TR" dirty="0" smtClean="0"/>
              <a:t> haline getirmek olarak ifade edilebilir.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Tarımsal faaliyetin gerçekleştirildiği ekonomik ünitelerden </a:t>
            </a:r>
            <a:r>
              <a:rPr lang="tr-TR" dirty="0" err="1" smtClean="0"/>
              <a:t>herbirine</a:t>
            </a:r>
            <a:r>
              <a:rPr lang="tr-TR" dirty="0" smtClean="0"/>
              <a:t> tarım işletmesi ve bu işletmeleri işletenlere çiftçi denilmektedir.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TARIMSAL FAALİYET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Bir kişinin çiftçi olarak kabul edilebilmesi için, onun tarımsal üretimde bulunduğu toprağın veya diğer üretim vasıtalarının sahibi olması da şart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84</Words>
  <Application>Microsoft Office PowerPoint</Application>
  <PresentationFormat>Geniş ekran</PresentationFormat>
  <Paragraphs>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TARIM EKONOMİSİ ve İŞLETMECİLİK DERS NOTLARI</vt:lpstr>
      <vt:lpstr>TARIMSAL FAALİYET</vt:lpstr>
      <vt:lpstr>TARIMSAL FAALİYET</vt:lpstr>
      <vt:lpstr>TARIMSAL FAALİYET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2</cp:revision>
  <dcterms:created xsi:type="dcterms:W3CDTF">2018-01-08T13:58:44Z</dcterms:created>
  <dcterms:modified xsi:type="dcterms:W3CDTF">2018-01-08T14:04:47Z</dcterms:modified>
</cp:coreProperties>
</file>