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8.01.2018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3115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8.01.2018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0338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8.01.2018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94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8.01.2018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712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8.01.2018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3541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8.01.2018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2231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8.01.2018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150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8.01.2018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4039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8.01.2018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8245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8.01.2018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782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04D1E-9170-448D-95AF-6F5A1BC1EC0F}" type="datetimeFigureOut">
              <a:rPr lang="tr-TR" smtClean="0"/>
              <a:t>8.01.2018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2410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04D1E-9170-448D-95AF-6F5A1BC1EC0F}" type="datetimeFigureOut">
              <a:rPr lang="tr-TR" smtClean="0"/>
              <a:t>8.01.2018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BCCE5-752E-4FBB-BBC5-6D10A69126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1673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TARIM EKONOMİSİ ve İŞLETMECİLİK DERS NOTLARI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PROF. DR. AHMET ÖZÇELİK</a:t>
            </a:r>
          </a:p>
          <a:p>
            <a:r>
              <a:rPr lang="tr-TR" dirty="0" smtClean="0"/>
              <a:t>1. 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7683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TARIMSAL FAALİYET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>
                <a:solidFill>
                  <a:srgbClr val="FF0000"/>
                </a:solidFill>
              </a:rPr>
              <a:t>Tarımsal faaliyet, </a:t>
            </a:r>
            <a:r>
              <a:rPr lang="tr-TR" dirty="0" smtClean="0"/>
              <a:t>toprağı ve tohumu kullanarak bitkisel ve hayvansal hammadde üretmek ve bu hammaddeleri tam veya yarı </a:t>
            </a:r>
            <a:r>
              <a:rPr lang="tr-TR" dirty="0" err="1" smtClean="0"/>
              <a:t>mamül</a:t>
            </a:r>
            <a:r>
              <a:rPr lang="tr-TR" dirty="0" smtClean="0"/>
              <a:t> haline getirmek olarak ifade edilebilir.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72484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TARIMSAL FAALİYET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Tarımsal faaliyetin gerçekleştirildiği ekonomik ünitelerden </a:t>
            </a:r>
            <a:r>
              <a:rPr lang="tr-TR" dirty="0" err="1" smtClean="0"/>
              <a:t>herbirine</a:t>
            </a:r>
            <a:r>
              <a:rPr lang="tr-TR" dirty="0" smtClean="0"/>
              <a:t> tarım işletmesi ve bu işletmeleri işletenlere çiftçi denilmektedir.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24506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TARIMSAL FAALİYET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Bir kişinin çiftçi olarak kabul edilebilmesi için, onun tarımsal üretimde bulunduğu toprağın veya diğer üretim vasıtalarının sahibi olması da şart değildir.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2923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84</Words>
  <Application>Microsoft Office PowerPoint</Application>
  <PresentationFormat>Geniş ekran</PresentationFormat>
  <Paragraphs>9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Teması</vt:lpstr>
      <vt:lpstr>TARIM EKONOMİSİ ve İŞLETMECİLİK DERS NOTLARI</vt:lpstr>
      <vt:lpstr>TARIMSAL FAALİYET</vt:lpstr>
      <vt:lpstr>TARIMSAL FAALİYET</vt:lpstr>
      <vt:lpstr>TARIMSAL FAALİYET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TARIM EKONOMİSİ ve İŞLETMECİLİK DERS NOTLARI</dc:title>
  <dc:creator>hsssSSss ..</dc:creator>
  <cp:lastModifiedBy>hsssSSss ..</cp:lastModifiedBy>
  <cp:revision>2</cp:revision>
  <dcterms:created xsi:type="dcterms:W3CDTF">2018-01-08T13:58:44Z</dcterms:created>
  <dcterms:modified xsi:type="dcterms:W3CDTF">2018-01-08T14:04:47Z</dcterms:modified>
</cp:coreProperties>
</file>