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356A6-874D-421F-BC3A-88430E731A18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49223-DDF7-40BC-8F3C-9A22005B403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47738"/>
              <a:t>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14.06.2017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10897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87D9-48C3-42B8-9079-D5A0935344E2}" type="datetimeFigureOut">
              <a:rPr lang="tr-TR" smtClean="0"/>
              <a:t>14.6.2017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F0E8-3818-4C8F-9AD5-2438ABD2DB9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75" descr="© INSCALE GmbH, 26.05.2010&#10;http://www.presentationload.com/"/>
          <p:cNvSpPr/>
          <p:nvPr/>
        </p:nvSpPr>
        <p:spPr bwMode="gray">
          <a:xfrm>
            <a:off x="581733" y="4725144"/>
            <a:ext cx="2757556" cy="2757556"/>
          </a:xfrm>
          <a:prstGeom prst="ellipse">
            <a:avLst/>
          </a:prstGeom>
          <a:solidFill>
            <a:srgbClr val="E6E6E6"/>
          </a:solid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76" name="Ellipse 75" descr="© INSCALE GmbH, 26.05.2010&#10;http://www.presentationload.com/"/>
          <p:cNvSpPr/>
          <p:nvPr/>
        </p:nvSpPr>
        <p:spPr bwMode="gray">
          <a:xfrm>
            <a:off x="581733" y="4122000"/>
            <a:ext cx="2757556" cy="2757556"/>
          </a:xfrm>
          <a:prstGeom prst="ellipse">
            <a:avLst/>
          </a:prstGeom>
          <a:solidFill>
            <a:srgbClr val="E6E6E6"/>
          </a:solid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43" name="Ellipse 32" descr="© INSCALE GmbH, 26.05.2010&#10;http://www.presentationload.com/"/>
          <p:cNvSpPr/>
          <p:nvPr/>
        </p:nvSpPr>
        <p:spPr bwMode="gray">
          <a:xfrm>
            <a:off x="581733" y="3517200"/>
            <a:ext cx="2807420" cy="2807420"/>
          </a:xfrm>
          <a:prstGeom prst="ellipse">
            <a:avLst/>
          </a:prstGeom>
          <a:solidFill>
            <a:srgbClr val="C8C8C8"/>
          </a:solidFill>
          <a:ln w="34925">
            <a:noFill/>
          </a:ln>
          <a:effectLst>
            <a:outerShdw blurRad="317500" dist="800100" dir="4860000" sx="80000" sy="8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44" name="_color1" descr="© INSCALE GmbH, 26.05.2010&#10;http://www.presentationload.com/"/>
          <p:cNvSpPr/>
          <p:nvPr/>
        </p:nvSpPr>
        <p:spPr bwMode="gray">
          <a:xfrm>
            <a:off x="581733" y="2962800"/>
            <a:ext cx="2807420" cy="2807420"/>
          </a:xfrm>
          <a:prstGeom prst="ellipse">
            <a:avLst/>
          </a:prstGeom>
          <a:solidFill>
            <a:srgbClr val="C8C8C8"/>
          </a:solidFill>
          <a:ln w="34925">
            <a:noFill/>
          </a:ln>
          <a:effectLst>
            <a:outerShdw blurRad="317500" dist="800100" dir="4860000" sx="80000" sy="8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57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1631049"/>
            <a:ext cx="3672408" cy="3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</a:t>
            </a:r>
            <a:r>
              <a:rPr lang="de-DE" sz="1600" noProof="1">
                <a:solidFill>
                  <a:prstClr val="black"/>
                </a:solidFill>
              </a:rPr>
              <a:t>örede bulunan hammaddeler</a:t>
            </a:r>
          </a:p>
        </p:txBody>
      </p:sp>
      <p:cxnSp>
        <p:nvCxnSpPr>
          <p:cNvPr id="74" name="Gerade Verbindung 73"/>
          <p:cNvCxnSpPr/>
          <p:nvPr/>
        </p:nvCxnSpPr>
        <p:spPr bwMode="gray">
          <a:xfrm>
            <a:off x="3347864" y="1628800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 descr="© INSCALE GmbH, 26.05.2010&#10;http://www.presentationload.com/"/>
          <p:cNvSpPr/>
          <p:nvPr/>
        </p:nvSpPr>
        <p:spPr bwMode="gray">
          <a:xfrm>
            <a:off x="581733" y="2360474"/>
            <a:ext cx="2807420" cy="2807420"/>
          </a:xfrm>
          <a:prstGeom prst="ellipse">
            <a:avLst/>
          </a:prstGeom>
          <a:solidFill>
            <a:srgbClr val="C8C8C8"/>
          </a:solidFill>
          <a:ln w="34925">
            <a:noFill/>
          </a:ln>
          <a:effectLst>
            <a:outerShdw blurRad="317500" dist="800100" dir="4860000" sx="80000" sy="8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34" name="_color1" descr="© INSCALE GmbH, 26.05.2010&#10;http://www.presentationload.com/"/>
          <p:cNvSpPr/>
          <p:nvPr/>
        </p:nvSpPr>
        <p:spPr bwMode="gray">
          <a:xfrm>
            <a:off x="581733" y="1756840"/>
            <a:ext cx="2807420" cy="2807420"/>
          </a:xfrm>
          <a:prstGeom prst="ellipse">
            <a:avLst/>
          </a:prstGeom>
          <a:solidFill>
            <a:srgbClr val="C8C8C8"/>
          </a:solidFill>
          <a:ln w="34925">
            <a:noFill/>
          </a:ln>
          <a:effectLst>
            <a:outerShdw blurRad="317500" dist="800100" dir="4860000" sx="80000" sy="8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35" name="Ellipse 34" descr="© INSCALE GmbH, 26.05.2010&#10;http://www.presentationload.com/"/>
          <p:cNvSpPr/>
          <p:nvPr/>
        </p:nvSpPr>
        <p:spPr bwMode="gray">
          <a:xfrm>
            <a:off x="581733" y="1153206"/>
            <a:ext cx="2807420" cy="2807420"/>
          </a:xfrm>
          <a:prstGeom prst="ellipse">
            <a:avLst/>
          </a:prstGeom>
          <a:solidFill>
            <a:srgbClr val="C8C8C8"/>
          </a:solidFill>
          <a:ln w="34925">
            <a:noFill/>
          </a:ln>
          <a:effectLst>
            <a:outerShdw blurRad="317500" dist="800100" dir="4860000" sx="80000" sy="8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36" name="Ellipse 35" descr="© INSCALE GmbH, 26.05.2010&#10;http://www.presentationload.com/"/>
          <p:cNvSpPr/>
          <p:nvPr/>
        </p:nvSpPr>
        <p:spPr bwMode="gray">
          <a:xfrm>
            <a:off x="581733" y="549572"/>
            <a:ext cx="2807420" cy="2807420"/>
          </a:xfrm>
          <a:prstGeom prst="ellipse">
            <a:avLst/>
          </a:prstGeom>
          <a:solidFill>
            <a:srgbClr val="C8C8C8"/>
          </a:solidFill>
          <a:ln w="34925">
            <a:noFill/>
          </a:ln>
          <a:effectLst>
            <a:outerShdw blurRad="317500" dist="800100" dir="4860000" sx="80000" sy="8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7399985" lon="0" rev="0"/>
            </a:camera>
            <a:lightRig rig="balanced" dir="t">
              <a:rot lat="0" lon="0" rev="11400000"/>
            </a:lightRig>
          </a:scene3d>
          <a:sp3d z="317500" extrusionH="317500" prstMaterial="metal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1">
              <a:solidFill>
                <a:prstClr val="white"/>
              </a:solidFill>
            </a:endParaRPr>
          </a:p>
        </p:txBody>
      </p:sp>
      <p:sp>
        <p:nvSpPr>
          <p:cNvPr id="56" name="Rectangle 4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638175" y="1428116"/>
            <a:ext cx="280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perspectiveRight" fov="3600000">
                <a:rot lat="0" lon="0" rev="0"/>
              </a:camera>
              <a:lightRig rig="balanced" dir="t"/>
            </a:scene3d>
            <a:sp3d extrusionH="12700"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 defTabSz="801688" eaLnBrk="0" hangingPunct="0"/>
            <a:r>
              <a:rPr lang="tr-TR" sz="2000" noProof="1"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Özellikler</a:t>
            </a:r>
            <a:endParaRPr lang="de-DE" sz="2000" noProof="1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0" name="Gerade Verbindung 71"/>
          <p:cNvCxnSpPr/>
          <p:nvPr/>
        </p:nvCxnSpPr>
        <p:spPr bwMode="gray">
          <a:xfrm>
            <a:off x="4948986" y="6851575"/>
            <a:ext cx="3900990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2227687"/>
            <a:ext cx="3672408" cy="3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Yöre halkı için anlam ifade eden kişiler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49" name="Gerade Verbindung 73"/>
          <p:cNvCxnSpPr/>
          <p:nvPr/>
        </p:nvCxnSpPr>
        <p:spPr bwMode="gray">
          <a:xfrm>
            <a:off x="3347864" y="2223147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2824325"/>
            <a:ext cx="3672408" cy="3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Yöreye ait hayvanlar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51" name="Gerade Verbindung 73"/>
          <p:cNvCxnSpPr/>
          <p:nvPr/>
        </p:nvCxnSpPr>
        <p:spPr bwMode="gray">
          <a:xfrm>
            <a:off x="3347864" y="2817494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3420963"/>
            <a:ext cx="3672408" cy="3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Yöresel ürünler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53" name="Gerade Verbindung 73"/>
          <p:cNvCxnSpPr/>
          <p:nvPr/>
        </p:nvCxnSpPr>
        <p:spPr bwMode="gray">
          <a:xfrm>
            <a:off x="3347864" y="3411841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4017601"/>
            <a:ext cx="3672408" cy="34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Yörenin endemik bitkileri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58" name="Gerade Verbindung 73"/>
          <p:cNvCxnSpPr/>
          <p:nvPr/>
        </p:nvCxnSpPr>
        <p:spPr bwMode="gray">
          <a:xfrm>
            <a:off x="3347864" y="4006188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4614239"/>
            <a:ext cx="3672408" cy="3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Yörenin özel gün ve tarihleri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60" name="Gerade Verbindung 73"/>
          <p:cNvCxnSpPr/>
          <p:nvPr/>
        </p:nvCxnSpPr>
        <p:spPr bwMode="gray">
          <a:xfrm>
            <a:off x="3347864" y="4600535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5210877"/>
            <a:ext cx="3672408" cy="3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Yörenin toplumsal olayları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80" name="Gerade Verbindung 73"/>
          <p:cNvCxnSpPr/>
          <p:nvPr/>
        </p:nvCxnSpPr>
        <p:spPr bwMode="gray">
          <a:xfrm>
            <a:off x="3347864" y="5194882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9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220072" y="5807513"/>
            <a:ext cx="3672408" cy="3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defTabSz="801688">
              <a:lnSpc>
                <a:spcPct val="95000"/>
              </a:lnSpc>
              <a:spcAft>
                <a:spcPts val="800"/>
              </a:spcAft>
            </a:pPr>
            <a:r>
              <a:rPr lang="tr-TR" sz="1600" noProof="1">
                <a:solidFill>
                  <a:prstClr val="black"/>
                </a:solidFill>
              </a:rPr>
              <a:t>Taşınır ve taşınmaz kültür varlıkları</a:t>
            </a:r>
            <a:endParaRPr lang="de-DE" sz="1600" noProof="1">
              <a:solidFill>
                <a:prstClr val="black"/>
              </a:solidFill>
            </a:endParaRPr>
          </a:p>
        </p:txBody>
      </p:sp>
      <p:cxnSp>
        <p:nvCxnSpPr>
          <p:cNvPr id="82" name="Gerade Verbindung 73"/>
          <p:cNvCxnSpPr/>
          <p:nvPr/>
        </p:nvCxnSpPr>
        <p:spPr bwMode="gray">
          <a:xfrm>
            <a:off x="3347864" y="5789229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73"/>
          <p:cNvCxnSpPr/>
          <p:nvPr/>
        </p:nvCxnSpPr>
        <p:spPr bwMode="gray">
          <a:xfrm>
            <a:off x="3347864" y="6383577"/>
            <a:ext cx="5553075" cy="0"/>
          </a:xfrm>
          <a:prstGeom prst="line">
            <a:avLst/>
          </a:prstGeom>
          <a:ln w="19050">
            <a:solidFill>
              <a:srgbClr val="AFAFA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Turistik Hediyelik Eşyada Coğrafi İşaretleme Yapılırken Kullanılabilecek Kriterler</a:t>
            </a:r>
            <a:endParaRPr lang="en-US" sz="3200" dirty="0"/>
          </a:p>
        </p:txBody>
      </p:sp>
      <p:sp>
        <p:nvSpPr>
          <p:cNvPr id="85" name="Text Placeholder 8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568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Hammadde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9" t="55772" r="8635"/>
          <a:stretch>
            <a:fillRect/>
          </a:stretch>
        </p:blipFill>
        <p:spPr bwMode="auto">
          <a:xfrm>
            <a:off x="285720" y="1000108"/>
            <a:ext cx="4500594" cy="245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siirt battaniyes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326176" cy="2214578"/>
          </a:xfrm>
          <a:prstGeom prst="rect">
            <a:avLst/>
          </a:prstGeom>
          <a:noFill/>
        </p:spPr>
      </p:pic>
      <p:pic>
        <p:nvPicPr>
          <p:cNvPr id="11266" name="Picture 2" descr="http://dogaltakivetesbih.com/Uploads/UrunResimleri/9730b7d1-e517-4eab-8eca-396e0df54c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857232"/>
            <a:ext cx="3428992" cy="2280926"/>
          </a:xfrm>
          <a:prstGeom prst="rect">
            <a:avLst/>
          </a:prstGeom>
          <a:noFill/>
        </p:spPr>
      </p:pic>
      <p:pic>
        <p:nvPicPr>
          <p:cNvPr id="11268" name="Picture 4" descr="http://2.bp.blogspot.com/-8Zn9XO-vS5w/UDqfHYWrwvI/AAAAAAAAGBU/CfUfAChYSGk/s640/98291221hz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4143404" cy="275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43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Kişiler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4000528" cy="569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ullanıcı123\Desktop\biblo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2762248" cy="2071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9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Hayvanlar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1727"/>
            <a:ext cx="7200800" cy="521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63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Yöresel Ürünler</a:t>
            </a:r>
            <a:endParaRPr lang="tr-TR" dirty="0"/>
          </a:p>
        </p:txBody>
      </p:sp>
      <p:pic>
        <p:nvPicPr>
          <p:cNvPr id="4" name="3 İçerik Yer Tutucusu" descr="Buq1xopCUAA-K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357430"/>
            <a:ext cx="3263114" cy="3263114"/>
          </a:xfrm>
        </p:spPr>
      </p:pic>
      <p:pic>
        <p:nvPicPr>
          <p:cNvPr id="96258" name="Picture 2" descr="ayaş domatesi özellikleri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3000396" cy="2466002"/>
          </a:xfrm>
          <a:prstGeom prst="rect">
            <a:avLst/>
          </a:prstGeom>
          <a:noFill/>
        </p:spPr>
      </p:pic>
      <p:pic>
        <p:nvPicPr>
          <p:cNvPr id="96260" name="Picture 4" descr="kazan kavunu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00570"/>
            <a:ext cx="2962079" cy="195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Endemik Bitkiler</a:t>
            </a:r>
            <a:endParaRPr lang="tr-TR" dirty="0"/>
          </a:p>
        </p:txBody>
      </p:sp>
      <p:pic>
        <p:nvPicPr>
          <p:cNvPr id="4" name="3 İçerik Yer Tutucusu" descr="image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008839" cy="2672559"/>
          </a:xfrm>
        </p:spPr>
      </p:pic>
      <p:pic>
        <p:nvPicPr>
          <p:cNvPr id="97282" name="Picture 2" descr="Ankara Çiğdemi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429132"/>
            <a:ext cx="2928958" cy="2198972"/>
          </a:xfrm>
          <a:prstGeom prst="rect">
            <a:avLst/>
          </a:prstGeom>
          <a:noFill/>
        </p:spPr>
      </p:pic>
      <p:pic>
        <p:nvPicPr>
          <p:cNvPr id="6" name="Picture 2" descr="G:\Promosyon\not b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9256" y="1928802"/>
            <a:ext cx="3214710" cy="454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Olaylar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67" y="1601369"/>
            <a:ext cx="44504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60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Taşınmaz Kültür Varlıkları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785926"/>
            <a:ext cx="6383062" cy="49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79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Ekran Gösterisi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Turistik Hediyelik Eşyada Coğrafi İşaretleme Yapılırken Kullanılabilecek Kriterler</vt:lpstr>
      <vt:lpstr>Hammadde</vt:lpstr>
      <vt:lpstr>Kişiler</vt:lpstr>
      <vt:lpstr>Hayvanlar</vt:lpstr>
      <vt:lpstr>Yöresel Ürünler</vt:lpstr>
      <vt:lpstr>Endemik Bitkiler</vt:lpstr>
      <vt:lpstr>Toplumsal Olaylar</vt:lpstr>
      <vt:lpstr>Taşınmaz Kültür Varlıkları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Turistik Hediyelik Eşyada Coğrafi İşaretleme Yapılırken Kullanılabilecek Kriterler</dc:title>
  <dc:creator>Kullanıcı123</dc:creator>
  <cp:lastModifiedBy>Kullanıcı123</cp:lastModifiedBy>
  <cp:revision>1</cp:revision>
  <dcterms:created xsi:type="dcterms:W3CDTF">2017-06-14T07:49:17Z</dcterms:created>
  <dcterms:modified xsi:type="dcterms:W3CDTF">2017-06-14T07:49:33Z</dcterms:modified>
</cp:coreProperties>
</file>