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6B0FB5D-EF33-4D86-A66B-7530CE9AF97C}"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6E957E3-698F-4638-96BD-ABCCD1D5580A}"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F6B0FB5D-EF33-4D86-A66B-7530CE9AF97C}"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E957E3-698F-4638-96BD-ABCCD1D5580A}"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B0FB5D-EF33-4D86-A66B-7530CE9AF97C}"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AVRUPA DIŞI DÜNYA ASYA</a:t>
            </a:r>
            <a:endParaRPr lang="tr-TR" dirty="0"/>
          </a:p>
        </p:txBody>
      </p:sp>
      <p:sp>
        <p:nvSpPr>
          <p:cNvPr id="3" name="2 Alt Başlık"/>
          <p:cNvSpPr>
            <a:spLocks noGrp="1"/>
          </p:cNvSpPr>
          <p:nvPr>
            <p:ph type="subTitle" idx="1"/>
          </p:nvPr>
        </p:nvSpPr>
        <p:spPr/>
        <p:txBody>
          <a:bodyPr/>
          <a:lstStyle/>
          <a:p>
            <a:r>
              <a:rPr lang="tr-TR" dirty="0" smtClean="0"/>
              <a:t>V.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Çin </a:t>
            </a:r>
            <a:r>
              <a:rPr lang="tr-TR" dirty="0"/>
              <a:t>bir uygarlık adası olarak hem kendi topraklarında hem de çevresindeki ülkelerde yaşayan halkı kültürel yönden etkileyen ve dönüştüren bir dinamizme sahipti. Kuzeyden gelen </a:t>
            </a:r>
            <a:r>
              <a:rPr lang="tr-TR" dirty="0"/>
              <a:t>Tang</a:t>
            </a:r>
            <a:r>
              <a:rPr lang="tr-TR" dirty="0"/>
              <a:t> hanedanı gibi hanedanlar bile kısa bir sürede asimile olarak Çin sistemine adapte olacaklardı.  7. Yüzyılda yönetimi ele geçiren </a:t>
            </a:r>
            <a:r>
              <a:rPr lang="tr-TR" dirty="0"/>
              <a:t>Tang</a:t>
            </a:r>
            <a:r>
              <a:rPr lang="tr-TR" dirty="0"/>
              <a:t> hanedanı ülkenin merkezileşmesi yönünde önemli adımlar attı. Merkezi bürokrasinin güçlendirildiği </a:t>
            </a:r>
            <a:r>
              <a:rPr lang="tr-TR" dirty="0"/>
              <a:t>liyakata</a:t>
            </a:r>
            <a:r>
              <a:rPr lang="tr-TR" dirty="0"/>
              <a:t> dayalı bir memur yetiştirme sisteminin yerleştirildiği bu dönemde merkezin taşra üzerindeki kontrolü arttırıldı. Sonrasında gelen </a:t>
            </a:r>
            <a:r>
              <a:rPr lang="tr-TR" dirty="0"/>
              <a:t>Sung</a:t>
            </a:r>
            <a:r>
              <a:rPr lang="tr-TR" dirty="0"/>
              <a:t>, Moğol, </a:t>
            </a:r>
            <a:r>
              <a:rPr lang="tr-TR" dirty="0"/>
              <a:t>Ming</a:t>
            </a:r>
            <a:r>
              <a:rPr lang="tr-TR" dirty="0"/>
              <a:t> ve Mançu dönemlerinde de çeşitli sorunlu dönemler dışında Çin’in ekonomik yükselişi sürdü.</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Batı </a:t>
            </a:r>
            <a:r>
              <a:rPr lang="tr-TR" dirty="0"/>
              <a:t>ile ticaretin arttığı bu dönemde kentler büyüdü ve zanaatçılık gelişti. Özellikle 14. ve 17. Yüzyıllar arasında süren </a:t>
            </a:r>
            <a:r>
              <a:rPr lang="tr-TR" dirty="0"/>
              <a:t>Ming</a:t>
            </a:r>
            <a:r>
              <a:rPr lang="tr-TR" dirty="0"/>
              <a:t> dönemi Çin açısından parlak bir çağ oldu. Batılı güçlerin 16. Yüzyılda Çin denizinde kendilerini göstermesi başlangıçta Çin’in ticari olarak faydasına olsa da, bir süre sonra Çin’in görkemli imparatorluğunun sonunu getireceği anlaşılacaktı. Çin’in doğusundaki liman kentlerine yerleşen başta Portekizliler olmak üzere batılı güçler Çin ekonomisinin kontrolünü yavaş yavaş ele geçirmeye başladılar. Yaklaşık 300 yıl sonra kadim Çin imparatorluğu batılı güçlerin ekonomik ve siyasi kontrolü altına girerek yarı sömürge haline gelecekti.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İzole </a:t>
            </a:r>
            <a:r>
              <a:rPr lang="tr-TR" dirty="0"/>
              <a:t>konumu istila tehlikesini azalttığı gibi bir yandan da feodalizmin sürmesini sağlamaktaydı. 13. Yüzyıldaki Çin/Moğol istila girişiminin başarısızlığı Japonya’daki feodal beylikler (</a:t>
            </a:r>
            <a:r>
              <a:rPr lang="tr-TR" dirty="0"/>
              <a:t>shogunluklar</a:t>
            </a:r>
            <a:r>
              <a:rPr lang="tr-TR" dirty="0"/>
              <a:t>) arasındaki mücadelenin yüzyıllar boyunca sürmesini sağladı. 16. Yüzyılda Batılı tüccarların gelmesi Japonya’daki statükoyu değiştirecek gibi gözüktü. İlk gelen Portekizliler hem ticaret olanakları hem de yeni bir din getirdiler. Çok sayıda Japon Hıristiyanlaşmaya başladı.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Batılılar </a:t>
            </a:r>
            <a:r>
              <a:rPr lang="tr-TR" dirty="0"/>
              <a:t>eliyle barutlu silahların gelişi feodalizmin yıkılmasını sağlayacak gibi görünmekteydi. 1603’te imparatorluk tahtına çıkan </a:t>
            </a:r>
            <a:r>
              <a:rPr lang="tr-TR" dirty="0"/>
              <a:t>Tokugawa</a:t>
            </a:r>
            <a:r>
              <a:rPr lang="tr-TR" dirty="0"/>
              <a:t> Hanedanı merkezileşmeyi sağlamaya ve feodal birimleri tasfiye etmeye çalışsa da başarılı olamadı. Hıristiyan nüfusun artışı ve bu kesimin sosyal sıkıntıları 1637’de büyük bir isyanın başlamasına neden oldu. İsyan bastırıldı fakat Hıristiyanlık ve Hıristiyan misyoner faaliyetleri yasaklandı. Batı’yla ilişkiler, Hollandalılara misyonerlik faaliyeti yapmayacakları güvencesi alındıktan sonra verilen küçük bir ticaret üssü dışında tamamen durdu. Japonya statükosuna geri dönmüştü. Bu statüko 19. Yüzyıl ortalarına kadar sürecekti.</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İslam’ın </a:t>
            </a:r>
            <a:r>
              <a:rPr lang="tr-TR" dirty="0"/>
              <a:t>Hindistan’ın kuzeyine girişi 8. Yüzyılda olacaktır. Fakat Araplar ülkenin sadece kuzeyindeki bir bölgeyi ele geçirebildiler. Ülkede Türk egemenliğiyle birlikte İslam daha da yayılma şansı bulacaktır. Sultan </a:t>
            </a:r>
            <a:r>
              <a:rPr lang="tr-TR" dirty="0"/>
              <a:t>Ekber’le</a:t>
            </a:r>
            <a:r>
              <a:rPr lang="tr-TR" dirty="0"/>
              <a:t> başlayan Babür egemenliği 16. Yüzyılda Hindistan’ın parlak bir dönem geçirmesini sağlamıştır. Hindu prensler üzerinde kurulan egemenlik, zorla bir İslamlaştırma politikasıyla desteklenmemiştir. Bu da ülkenin dinsel bir çatışmaya girmesini engellemiştir. Babür sultanları bu dönemde kozmopolit bir anlayışı benimsemişlerdir.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20000"/>
          </a:bodyPr>
          <a:lstStyle/>
          <a:p>
            <a:pPr algn="just">
              <a:buNone/>
            </a:pPr>
            <a:r>
              <a:rPr lang="tr-TR" dirty="0" smtClean="0"/>
              <a:t>		15</a:t>
            </a:r>
            <a:r>
              <a:rPr lang="tr-TR" dirty="0"/>
              <a:t>. Yüzyıl sonunda Portekizliler Hindistan’da kendilerini göstereceklerdir. Babür sultanları Portekizlileri ülkeden uzaklaştırmaya çalışsalar da başarılı olamayacakladır. Bölge ticaretindeki kontrol bir süre sonra İngilizlere geçecek, İngiliz-Hindistan Kumpanyası 1600’de kurulacaktır. Batı ile artan ticaret Babür İmparatorluğu’nun daha da güçlenmesini sağlayacak, Cihangir ve Şah Cihan dönemlerinde devlet kontrolünü ülkenin güneyine doğru daha da yayacaktır. Fakat </a:t>
            </a:r>
            <a:r>
              <a:rPr lang="tr-TR" dirty="0"/>
              <a:t>Evrengezip</a:t>
            </a:r>
            <a:r>
              <a:rPr lang="tr-TR" dirty="0"/>
              <a:t> döneminde İslami bir fanatizmin egemen olması, Hindu tapınaklarının yıkılması ve Hinduların devlet hizmetindeki etkilerinin azaltılması tebaanın sadakatini hızla azaltacaktır. Bu durumdan yararlanan İngiliz ve Fransızlar da ülkede çeşitli ticari ve askeri koloniler kurmaya başlayacaktır. 19. Yüzyılda gerçekleşecek sömürgeleşme süreci başlamıştır artık.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7</a:t>
            </a:r>
            <a:r>
              <a:rPr lang="tr-TR" dirty="0"/>
              <a:t>. Yüzyılda Araplar tarafından ele geçirilen İran, 10. Yüzyıla kadar Arap egemenliğinde kaldı. Abbasilerin zayıflamasına paralel olarak ülke önce </a:t>
            </a:r>
            <a:r>
              <a:rPr lang="tr-TR" dirty="0"/>
              <a:t>Gazne</a:t>
            </a:r>
            <a:r>
              <a:rPr lang="tr-TR" dirty="0"/>
              <a:t> sonrasında ise Selçuklu egemenliğinde kaldı. Cengiz ve sonrasında Timur istilalarıyla karşı karşıya kalan İran’da sürekli bir devlet yapısının tekrar ortaya çıkması yüzyıllarca mümkün olmadı. İran’da yeniden bu tip bir iktidarın ortaya çıkışı Şah İsmail’in 16.yüzyılda yönetimi ele geçirmesiyle olacaktır. </a:t>
            </a:r>
            <a:r>
              <a:rPr lang="tr-TR" dirty="0"/>
              <a:t>Safavi</a:t>
            </a:r>
            <a:r>
              <a:rPr lang="tr-TR" dirty="0"/>
              <a:t> Devleti İran’da yüzyıllar sonra ilk defa yeniden sürekli bir siyasal yapının ortaya çıkışını sağladı.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Osmanlı </a:t>
            </a:r>
            <a:r>
              <a:rPr lang="tr-TR" dirty="0"/>
              <a:t>İmparatorluğu ile giriştiği güç mücadelesinde başarılı olamayan </a:t>
            </a:r>
            <a:r>
              <a:rPr lang="tr-TR" dirty="0"/>
              <a:t>Safavi</a:t>
            </a:r>
            <a:r>
              <a:rPr lang="tr-TR" dirty="0"/>
              <a:t> hanedanı ülkenin Şii kimliği üzerinde konsolidasyonunu sağlamaya çalıştı. Alevi Kızılbaş kimlik Şii kimliğiyle değiştirildi. Özellikle Şah Abbas döneminde altın çağını yaşayan İran, ipek ve halı ticaretiyle ekonomisini büyüttü. Fakat Batılılar yavaş yavaş İran ekonomisini kontrol etmeye başlamışlardı. Osmanlılarla kesintili biçimde 150 sene süren savaş da İran’ı yıprattı.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7</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AVRUPA DIŞI DÜNYA ASYA</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DIŞI DÜNYA ASYA</dc:title>
  <dc:creator>canan</dc:creator>
  <cp:lastModifiedBy>canan</cp:lastModifiedBy>
  <cp:revision>2</cp:revision>
  <dcterms:created xsi:type="dcterms:W3CDTF">2019-03-31T18:27:04Z</dcterms:created>
  <dcterms:modified xsi:type="dcterms:W3CDTF">2019-03-31T18:32:20Z</dcterms:modified>
</cp:coreProperties>
</file>