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19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741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2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2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44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6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2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50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399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81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87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9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Ağaç </a:t>
            </a:r>
            <a:r>
              <a:rPr lang="tr-TR" dirty="0" err="1"/>
              <a:t>Baskıresim</a:t>
            </a:r>
            <a:r>
              <a:rPr lang="tr-TR" dirty="0"/>
              <a:t> Eksiltme Yöntemiyle Baskı Alma (ilk renk)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416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1EEC91-D4DB-6DCA-1697-B383F15E6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F36BEE-3A37-1261-AE3D-F13703C16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İlk rengi alabilmek için, desen üzerinde beyaz olmasını (kalmasını) istediğimiz yerler kalıp üzerinde oyulur.</a:t>
            </a:r>
          </a:p>
          <a:p>
            <a:r>
              <a:rPr lang="tr-TR" dirty="0"/>
              <a:t>İlk renk merdane yardımıyla verilir (örneğin sarı)</a:t>
            </a:r>
          </a:p>
          <a:p>
            <a:r>
              <a:rPr lang="tr-TR" dirty="0"/>
              <a:t>Kalıp üzerindeki sarı renk tahta kaşık ya da pres yardımıyla kağıda aktarılır.</a:t>
            </a:r>
          </a:p>
          <a:p>
            <a:r>
              <a:rPr lang="tr-TR" dirty="0"/>
              <a:t>Böylelikle, kağıt üzerinde beyaz ve sarı renk </a:t>
            </a:r>
            <a:r>
              <a:rPr lang="tr-TR"/>
              <a:t>elde edilmiş olur.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713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47713"/>
            <a:ext cx="71437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7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13"/>
            <a:ext cx="9525000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0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62</Words>
  <Application>Microsoft Office PowerPoint</Application>
  <PresentationFormat>Ekran Gösterisi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Calibri</vt:lpstr>
      <vt:lpstr>Ofis Teması</vt:lpstr>
      <vt:lpstr>Ağaç Baskıresim Eksiltme Yöntemiyle Baskı Alma (ilk renk)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Linol Baskıresim için Kalıba Tasarım Aktarma ve Oyma</dc:title>
  <dc:creator>Asus</dc:creator>
  <cp:lastModifiedBy>User</cp:lastModifiedBy>
  <cp:revision>6</cp:revision>
  <dcterms:created xsi:type="dcterms:W3CDTF">2020-05-09T13:47:34Z</dcterms:created>
  <dcterms:modified xsi:type="dcterms:W3CDTF">2022-08-07T19:09:38Z</dcterms:modified>
</cp:coreProperties>
</file>