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61" r:id="rId5"/>
    <p:sldId id="259" r:id="rId6"/>
    <p:sldId id="260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954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AF38EA-AA85-45EF-8D73-8F0AF9A2DCF7}" type="datetimeFigureOut">
              <a:rPr lang="tr-TR" smtClean="0"/>
              <a:t>16.11.2023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71F468-79C4-4B68-B89F-70FB4BC822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3707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71F468-79C4-4B68-B89F-70FB4BC8228D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7947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EFAC619-BE69-4948-96CC-592126D4BE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18582D5-D569-4490-884F-89762CDE35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8677021-DB73-4F9F-8891-137391197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EA7C-18B4-490F-ABFD-9E34333D9F30}" type="datetimeFigureOut">
              <a:rPr lang="tr-TR" smtClean="0"/>
              <a:t>16.11.2023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DCD0B73-BEF8-4A5E-A120-5B200C78B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62A1B5F-B71C-42C9-927F-C9EDE6B0D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E7ABA-F39F-497D-8771-00333EE79A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9989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A26AFB4-8533-4794-A7D1-066F21F3F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33FB05E-F37E-47F2-AE08-046F811837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F9D172F-2B40-48BA-AB45-4E6A8A421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EA7C-18B4-490F-ABFD-9E34333D9F30}" type="datetimeFigureOut">
              <a:rPr lang="tr-TR" smtClean="0"/>
              <a:t>16.11.2023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E7F8F77-FBD9-48CB-9F3D-D36A18401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C860762-BA84-4C29-9239-79663BA37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E7ABA-F39F-497D-8771-00333EE79A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7775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827E4B7D-4A63-4316-9481-9B10996F34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93925A8-F876-4F21-9B37-E826856D03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DB9A1D7-B8E6-4563-A7B0-8D93FDA1A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EA7C-18B4-490F-ABFD-9E34333D9F30}" type="datetimeFigureOut">
              <a:rPr lang="tr-TR" smtClean="0"/>
              <a:t>16.11.2023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BEE4F94-C562-4024-8A23-562EA0194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BE26DC2-A2D7-47B8-A508-A5AD65FD2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E7ABA-F39F-497D-8771-00333EE79A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8230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A12A0AB-A5B7-4940-AC15-F37CB6EC2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08A78D6-800D-4674-A83F-27B6EAC1F2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EE19AB2-D522-4C05-9199-25ABC6F5F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EA7C-18B4-490F-ABFD-9E34333D9F30}" type="datetimeFigureOut">
              <a:rPr lang="tr-TR" smtClean="0"/>
              <a:t>16.11.2023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06B0D5B-A3B0-45A4-A783-EE1C5B843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FE6656B-CF2F-4FAC-BF94-0C9EE377A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E7ABA-F39F-497D-8771-00333EE79A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5325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DD41F85-E242-4726-8387-4687CDC2E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957EB6-E58D-459A-89F0-1EF098F04D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4E5711A-13FE-4777-A91E-C278BE474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EA7C-18B4-490F-ABFD-9E34333D9F30}" type="datetimeFigureOut">
              <a:rPr lang="tr-TR" smtClean="0"/>
              <a:t>16.11.2023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B9B0164-2F89-4B9B-9030-5E5E822DF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8E69300-1F38-44CA-B8E5-CF419A887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E7ABA-F39F-497D-8771-00333EE79A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5479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45921AE-2DF3-4E6A-9B8C-C3187FEED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5A88205-2066-4361-82D7-BC911DF181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81FDC66-52E0-426A-82DB-924BE45608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66C16EA-ECAE-4C27-B232-A9F410B94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EA7C-18B4-490F-ABFD-9E34333D9F30}" type="datetimeFigureOut">
              <a:rPr lang="tr-TR" smtClean="0"/>
              <a:t>16.11.2023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CD21E2A-FF0D-4B1E-BDE0-A67D38EB2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291703F-C5A3-4260-8349-3566E6AE0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E7ABA-F39F-497D-8771-00333EE79A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6744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CB1D424-9E60-4D43-86D9-7297B4AD9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00491A5-4966-4D95-9F1F-051162870D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8FFD39D-8476-475F-94A7-3E3920A376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30B996CB-F986-4763-8BD5-E5E6B0AD96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40FA5F3-2775-43A3-A85F-1D255EB6B8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A4E5055-A407-44BC-9642-66CB7C223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EA7C-18B4-490F-ABFD-9E34333D9F30}" type="datetimeFigureOut">
              <a:rPr lang="tr-TR" smtClean="0"/>
              <a:t>16.11.2023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0F17CC78-1117-4F20-A1D5-CF596CB8B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36AC656-5445-410D-AE58-241FE8720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E7ABA-F39F-497D-8771-00333EE79A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0075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32061CE-EF8D-4494-8156-D7103CF29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8A08F3AA-A6D2-449F-9FCA-317DD75D8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EA7C-18B4-490F-ABFD-9E34333D9F30}" type="datetimeFigureOut">
              <a:rPr lang="tr-TR" smtClean="0"/>
              <a:t>16.11.2023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9EC24F2-8302-40E6-B06B-7AA72031C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A463CF77-0BA2-4F20-AB5F-A56FB92C7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E7ABA-F39F-497D-8771-00333EE79A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4143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CB0B3BDC-F5E1-4E9E-BA5C-2BEA16146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EA7C-18B4-490F-ABFD-9E34333D9F30}" type="datetimeFigureOut">
              <a:rPr lang="tr-TR" smtClean="0"/>
              <a:t>16.11.2023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81543F1-B3F1-40A8-BA3F-EC1C31AFD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3D4F761-1DCB-468B-9B92-A3D5DBAAE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E7ABA-F39F-497D-8771-00333EE79A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7139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1A75A3E-132D-425C-8BC7-CA5FF9782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AD18DC8-7272-49FA-92B6-43B98E2B4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9D6B24D-B0C6-49DE-97BB-94E3CD6788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3A67282-C192-42B8-8942-22D67C077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EA7C-18B4-490F-ABFD-9E34333D9F30}" type="datetimeFigureOut">
              <a:rPr lang="tr-TR" smtClean="0"/>
              <a:t>16.11.2023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33A9795-C7A5-4E30-878B-BA6F9C93E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9913A64-6937-4DC9-8317-3528401A5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E7ABA-F39F-497D-8771-00333EE79A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6007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01BE421-3A64-4351-92AB-AC0077E5A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A061C90B-93D1-41F6-8879-264D514A63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7AFDFF79-EEA6-43B4-A356-95274CE684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4A943D1-953F-485F-8B2C-9A1B3332D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EA7C-18B4-490F-ABFD-9E34333D9F30}" type="datetimeFigureOut">
              <a:rPr lang="tr-TR" smtClean="0"/>
              <a:t>16.11.2023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DD4C038-37AD-4E73-8713-9BC14E826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98AC0F4-5D63-46D0-9448-1AF727043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E7ABA-F39F-497D-8771-00333EE79A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9356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C46BF1E7-86A2-4ACB-937A-5C59E0A97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FCF2F1F-1B16-460F-9683-C24F9B9DC4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C1C8D38-556B-41F0-9949-DE4BE494B3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2BEA7C-18B4-490F-ABFD-9E34333D9F30}" type="datetimeFigureOut">
              <a:rPr lang="tr-TR" smtClean="0"/>
              <a:t>16.11.2023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FAE936B-C82D-4389-8479-155A2FBBE8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79E5C5D-36AD-4038-9CC1-6270FE861D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CE7ABA-F39F-497D-8771-00333EE79A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8694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E959FFFD-EC10-43D4-A73B-7F739DE2F1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3047" y="840459"/>
            <a:ext cx="7405906" cy="5177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075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AE3C8BA9-F0DD-4126-9DFA-4AAD82F749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7481" y="0"/>
            <a:ext cx="48570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532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E8B9F962-3814-48AB-8D73-6A6805943C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686" y="1423707"/>
            <a:ext cx="2600688" cy="1105054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321439D9-94D6-49B4-9172-0DC50F64A8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6039" y="290002"/>
            <a:ext cx="4522839" cy="3372465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8BEE7317-C88D-45A8-BD7F-AFD5F44EE4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4374" y="4767522"/>
            <a:ext cx="2457793" cy="180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601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F7191BD6-C041-41BC-AA68-6F394B2FC9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433" y="1785278"/>
            <a:ext cx="4562168" cy="3018503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5BBD7A62-E98D-4E04-8C70-9D8B929FE6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093" y="1785278"/>
            <a:ext cx="4562168" cy="3018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185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3 Tablo">
            <a:extLst>
              <a:ext uri="{FF2B5EF4-FFF2-40B4-BE49-F238E27FC236}">
                <a16:creationId xmlns:a16="http://schemas.microsoft.com/office/drawing/2014/main" id="{462FD9F1-3828-42D1-80BF-CE11F30D17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076568"/>
              </p:ext>
            </p:extLst>
          </p:nvPr>
        </p:nvGraphicFramePr>
        <p:xfrm>
          <a:off x="2242017" y="1080620"/>
          <a:ext cx="7993062" cy="5683251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996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965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5779">
                <a:tc>
                  <a:txBody>
                    <a:bodyPr/>
                    <a:lstStyle/>
                    <a:p>
                      <a:r>
                        <a:rPr lang="tr-TR" sz="1800" dirty="0" err="1"/>
                        <a:t>Östrus</a:t>
                      </a:r>
                      <a:r>
                        <a:rPr lang="tr-TR" sz="1800" dirty="0"/>
                        <a:t> süresi</a:t>
                      </a:r>
                    </a:p>
                  </a:txBody>
                  <a:tcPr marL="91456" marR="91456" marT="45718" marB="45718"/>
                </a:tc>
                <a:tc>
                  <a:txBody>
                    <a:bodyPr/>
                    <a:lstStyle/>
                    <a:p>
                      <a:r>
                        <a:rPr lang="tr-TR" sz="1800" b="0" dirty="0"/>
                        <a:t>5-7 gün</a:t>
                      </a:r>
                    </a:p>
                  </a:txBody>
                  <a:tcPr marL="91456" marR="91456" marT="45718" marB="4571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5037">
                <a:tc>
                  <a:txBody>
                    <a:bodyPr/>
                    <a:lstStyle/>
                    <a:p>
                      <a:r>
                        <a:rPr lang="tr-TR" sz="1800" b="1" dirty="0" err="1"/>
                        <a:t>Ovulasyon</a:t>
                      </a:r>
                      <a:r>
                        <a:rPr lang="tr-TR" sz="1800" b="1" dirty="0"/>
                        <a:t> zamanı</a:t>
                      </a:r>
                    </a:p>
                  </a:txBody>
                  <a:tcPr marL="91456" marR="91456" marT="45718" marB="45718"/>
                </a:tc>
                <a:tc>
                  <a:txBody>
                    <a:bodyPr/>
                    <a:lstStyle/>
                    <a:p>
                      <a:r>
                        <a:rPr lang="tr-TR" sz="1800" b="0" dirty="0" err="1"/>
                        <a:t>Östrus</a:t>
                      </a:r>
                      <a:r>
                        <a:rPr lang="tr-TR" sz="1800" b="0" dirty="0"/>
                        <a:t> bitiminden 1-2 gün önce</a:t>
                      </a:r>
                    </a:p>
                  </a:txBody>
                  <a:tcPr marL="91456" marR="91456" marT="45718" marB="4571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5037">
                <a:tc>
                  <a:txBody>
                    <a:bodyPr/>
                    <a:lstStyle/>
                    <a:p>
                      <a:r>
                        <a:rPr lang="tr-TR" sz="1800" b="1" dirty="0"/>
                        <a:t>Sperm </a:t>
                      </a:r>
                      <a:r>
                        <a:rPr lang="tr-TR" sz="1800" b="1" dirty="0" err="1"/>
                        <a:t>fertil</a:t>
                      </a:r>
                      <a:r>
                        <a:rPr lang="tr-TR" sz="1800" b="1" dirty="0"/>
                        <a:t> yaşam süresi</a:t>
                      </a:r>
                    </a:p>
                  </a:txBody>
                  <a:tcPr marL="91456" marR="91456" marT="45718" marB="45718"/>
                </a:tc>
                <a:tc>
                  <a:txBody>
                    <a:bodyPr/>
                    <a:lstStyle/>
                    <a:p>
                      <a:r>
                        <a:rPr lang="tr-TR" sz="1800" b="0" dirty="0"/>
                        <a:t>72-96 saat</a:t>
                      </a:r>
                    </a:p>
                  </a:txBody>
                  <a:tcPr marL="91456" marR="91456" marT="45718" marB="4571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5037">
                <a:tc>
                  <a:txBody>
                    <a:bodyPr/>
                    <a:lstStyle/>
                    <a:p>
                      <a:r>
                        <a:rPr lang="tr-TR" sz="1800" b="1" dirty="0" err="1"/>
                        <a:t>Ovum</a:t>
                      </a:r>
                      <a:r>
                        <a:rPr lang="tr-TR" sz="1800" b="1" dirty="0"/>
                        <a:t> </a:t>
                      </a:r>
                      <a:r>
                        <a:rPr lang="tr-TR" sz="1800" b="1" dirty="0" err="1"/>
                        <a:t>fertil</a:t>
                      </a:r>
                      <a:r>
                        <a:rPr lang="tr-TR" sz="1800" b="1" dirty="0"/>
                        <a:t> yaşam süresi</a:t>
                      </a:r>
                    </a:p>
                  </a:txBody>
                  <a:tcPr marL="91456" marR="91456" marT="45718" marB="45718"/>
                </a:tc>
                <a:tc>
                  <a:txBody>
                    <a:bodyPr/>
                    <a:lstStyle/>
                    <a:p>
                      <a:r>
                        <a:rPr lang="tr-TR" sz="1800" b="0" dirty="0"/>
                        <a:t>6-8 saat</a:t>
                      </a:r>
                    </a:p>
                  </a:txBody>
                  <a:tcPr marL="91456" marR="91456" marT="45718" marB="4571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71545">
                <a:tc>
                  <a:txBody>
                    <a:bodyPr/>
                    <a:lstStyle/>
                    <a:p>
                      <a:r>
                        <a:rPr lang="tr-TR" sz="1800" b="1" dirty="0"/>
                        <a:t>Uygun tohumlama</a:t>
                      </a:r>
                      <a:r>
                        <a:rPr lang="tr-TR" sz="1800" b="1" baseline="0" dirty="0"/>
                        <a:t> zamanı</a:t>
                      </a:r>
                      <a:endParaRPr lang="tr-TR" sz="1800" b="1" dirty="0"/>
                    </a:p>
                  </a:txBody>
                  <a:tcPr marL="91456" marR="91456" marT="45718" marB="45718"/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tr-TR" sz="1400" b="0" dirty="0" err="1"/>
                        <a:t>Östrus</a:t>
                      </a:r>
                      <a:r>
                        <a:rPr lang="tr-TR" sz="1400" b="0" dirty="0"/>
                        <a:t> başlangıcından itibaren bitene kadar gün aşırı tohumlama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tr-TR" sz="1400" b="0" dirty="0"/>
                        <a:t>3,5 cm ve üzeri </a:t>
                      </a:r>
                      <a:r>
                        <a:rPr lang="tr-TR" sz="1400" b="0" dirty="0" err="1"/>
                        <a:t>folilkül</a:t>
                      </a:r>
                      <a:r>
                        <a:rPr lang="tr-TR" sz="1400" b="0" dirty="0"/>
                        <a:t> varlığında tohumlama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tr-TR" sz="1400" b="0" dirty="0" err="1"/>
                        <a:t>Folikül</a:t>
                      </a:r>
                      <a:r>
                        <a:rPr lang="tr-TR" sz="1400" b="0" dirty="0"/>
                        <a:t> </a:t>
                      </a:r>
                      <a:r>
                        <a:rPr lang="tr-TR" sz="1400" b="0" dirty="0" err="1"/>
                        <a:t>pre-ovulatör</a:t>
                      </a:r>
                      <a:r>
                        <a:rPr lang="tr-TR" sz="1400" b="0" dirty="0"/>
                        <a:t> çap boyutuna ulaştığında tohumlama</a:t>
                      </a:r>
                    </a:p>
                  </a:txBody>
                  <a:tcPr marL="91456" marR="91456" marT="45718" marB="4571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5779">
                <a:tc>
                  <a:txBody>
                    <a:bodyPr/>
                    <a:lstStyle/>
                    <a:p>
                      <a:r>
                        <a:rPr lang="tr-TR" sz="1800" b="1" dirty="0"/>
                        <a:t>Tohumlama</a:t>
                      </a:r>
                      <a:r>
                        <a:rPr lang="tr-TR" sz="1800" b="1" baseline="0" dirty="0"/>
                        <a:t> yöntemi</a:t>
                      </a:r>
                      <a:endParaRPr lang="tr-TR" sz="1800" b="1" dirty="0"/>
                    </a:p>
                  </a:txBody>
                  <a:tcPr marL="91456" marR="91456" marT="45718" marB="45718"/>
                </a:tc>
                <a:tc>
                  <a:txBody>
                    <a:bodyPr/>
                    <a:lstStyle/>
                    <a:p>
                      <a:r>
                        <a:rPr lang="tr-TR" sz="1800" b="0" dirty="0" err="1"/>
                        <a:t>Vaginal</a:t>
                      </a:r>
                      <a:r>
                        <a:rPr lang="tr-TR" sz="1800" b="0" dirty="0"/>
                        <a:t> Yöntem </a:t>
                      </a:r>
                    </a:p>
                  </a:txBody>
                  <a:tcPr marL="91456" marR="91456" marT="45718" marB="4571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55037">
                <a:tc>
                  <a:txBody>
                    <a:bodyPr/>
                    <a:lstStyle/>
                    <a:p>
                      <a:r>
                        <a:rPr lang="tr-TR" sz="1800" b="1" dirty="0"/>
                        <a:t>Spermanın bırakıldığı yer</a:t>
                      </a:r>
                    </a:p>
                  </a:txBody>
                  <a:tcPr marL="91456" marR="91456" marT="45718" marB="45718"/>
                </a:tc>
                <a:tc>
                  <a:txBody>
                    <a:bodyPr/>
                    <a:lstStyle/>
                    <a:p>
                      <a:r>
                        <a:rPr lang="tr-TR" sz="1800" b="0" dirty="0" err="1"/>
                        <a:t>Corpus</a:t>
                      </a:r>
                      <a:r>
                        <a:rPr lang="tr-TR" sz="1800" b="0" dirty="0"/>
                        <a:t> </a:t>
                      </a:r>
                      <a:r>
                        <a:rPr lang="tr-TR" sz="1800" b="0" dirty="0" err="1"/>
                        <a:t>Uteri</a:t>
                      </a:r>
                      <a:endParaRPr lang="tr-TR" sz="1800" b="0" dirty="0"/>
                    </a:p>
                  </a:txBody>
                  <a:tcPr marL="91456" marR="91456" marT="45718" marB="4571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3460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 descr="ai_mare.jpg">
            <a:extLst>
              <a:ext uri="{FF2B5EF4-FFF2-40B4-BE49-F238E27FC236}">
                <a16:creationId xmlns:a16="http://schemas.microsoft.com/office/drawing/2014/main" id="{F8C0CFED-F9A1-4D72-AE05-46189A9276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144" y="1160462"/>
            <a:ext cx="6335712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37132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57</Words>
  <Application>Microsoft Office PowerPoint</Application>
  <PresentationFormat>Geniş ekran</PresentationFormat>
  <Paragraphs>17</Paragraphs>
  <Slides>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2</cp:revision>
  <dcterms:created xsi:type="dcterms:W3CDTF">2023-11-16T09:54:27Z</dcterms:created>
  <dcterms:modified xsi:type="dcterms:W3CDTF">2023-11-16T10:54:37Z</dcterms:modified>
</cp:coreProperties>
</file>