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49" r:id="rId2"/>
    <p:sldId id="350" r:id="rId3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70DF5"/>
    <a:srgbClr val="FF66FF"/>
    <a:srgbClr val="000066"/>
    <a:srgbClr val="EFD1B3"/>
    <a:srgbClr val="FF3300"/>
    <a:srgbClr val="BFC0E3"/>
    <a:srgbClr val="B0C3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46" autoAdjust="0"/>
  </p:normalViewPr>
  <p:slideViewPr>
    <p:cSldViewPr>
      <p:cViewPr varScale="1">
        <p:scale>
          <a:sx n="108" d="100"/>
          <a:sy n="108" d="100"/>
        </p:scale>
        <p:origin x="159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tr-TR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endParaRPr lang="tr-TR"/>
          </a:p>
        </p:txBody>
      </p:sp>
      <p:sp>
        <p:nvSpPr>
          <p:cNvPr id="91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tr-TR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0941468D-68D9-4EE7-938E-0896369D6DE5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4232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752600" y="990600"/>
            <a:ext cx="6400800" cy="2514600"/>
          </a:xfrm>
          <a:prstGeom prst="rect">
            <a:avLst/>
          </a:prstGeom>
          <a:noFill/>
          <a:ln w="76200" cmpd="tri"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752600" y="3886200"/>
            <a:ext cx="6400800" cy="1752600"/>
          </a:xfrm>
          <a:prstGeom prst="rect">
            <a:avLst/>
          </a:prstGeom>
          <a:noFill/>
          <a:ln w="635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tx2"/>
                </a:solidFill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4008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charset="0"/>
              </a:defRPr>
            </a:lvl1pPr>
          </a:lstStyle>
          <a:p>
            <a:fld id="{54D8E847-F26D-42A5-9AAB-A25EF8070AB6}" type="slidenum">
              <a:rPr lang="tr-TR"/>
              <a:pPr/>
              <a:t>‹#›</a:t>
            </a:fld>
            <a:endParaRPr lang="tr-TR"/>
          </a:p>
        </p:txBody>
      </p:sp>
      <p:grpSp>
        <p:nvGrpSpPr>
          <p:cNvPr id="4103" name="Group 7"/>
          <p:cNvGrpSpPr>
            <a:grpSpLocks/>
          </p:cNvGrpSpPr>
          <p:nvPr/>
        </p:nvGrpSpPr>
        <p:grpSpPr bwMode="auto">
          <a:xfrm>
            <a:off x="0" y="0"/>
            <a:ext cx="6362700" cy="6858000"/>
            <a:chOff x="0" y="0"/>
            <a:chExt cx="4008" cy="4320"/>
          </a:xfrm>
        </p:grpSpPr>
        <p:pic>
          <p:nvPicPr>
            <p:cNvPr id="4104" name="Picture 8" descr="Expbann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invGray">
            <a:xfrm>
              <a:off x="0" y="0"/>
              <a:ext cx="432" cy="4320"/>
            </a:xfrm>
            <a:prstGeom prst="rect">
              <a:avLst/>
            </a:prstGeom>
            <a:noFill/>
          </p:spPr>
        </p:pic>
        <p:pic>
          <p:nvPicPr>
            <p:cNvPr id="4105" name="Picture 9" descr="EXPHORSA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08" y="3600"/>
              <a:ext cx="1800" cy="60"/>
            </a:xfrm>
            <a:prstGeom prst="rect">
              <a:avLst/>
            </a:prstGeom>
            <a:noFill/>
          </p:spPr>
        </p:pic>
      </p:grpSp>
      <p:pic>
        <p:nvPicPr>
          <p:cNvPr id="4106" name="Picture 10" descr="EXPHORS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3657600"/>
            <a:ext cx="5715000" cy="952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  <p:transition spd="med">
    <p:cover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  <p:transition spd="med">
    <p:cover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  <p:transition spd="med">
    <p:cover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  <p:transition spd="med">
    <p:cover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  <p:transition spd="med">
    <p:cover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  <p:transition spd="med">
    <p:cover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</p:spTree>
  </p:cSld>
  <p:clrMapOvr>
    <a:masterClrMapping/>
  </p:clrMapOvr>
  <p:transition spd="med">
    <p:cover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cover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  <p:transition spd="med">
    <p:cover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  <p:transition spd="med">
    <p:cover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>
    <p:cover dir="u"/>
  </p:transition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Blip>
          <a:blip r:embed="rId15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51520" y="980728"/>
            <a:ext cx="8784976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spcBef>
                <a:spcPts val="0"/>
              </a:spcBef>
            </a:pPr>
            <a:r>
              <a:rPr lang="tr-TR" sz="7200" b="1" spc="60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blipFill>
                  <a:blip r:embed="rId2"/>
                  <a:tile tx="0" ty="0" sx="100000" sy="100000" flip="none" algn="tl"/>
                </a:blip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Tarımda </a:t>
            </a:r>
            <a:r>
              <a:rPr lang="tr-TR" sz="7200" b="1" spc="600" dirty="0" err="1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blipFill>
                  <a:blip r:embed="rId2"/>
                  <a:tile tx="0" ty="0" sx="100000" sy="100000" flip="none" algn="tl"/>
                </a:blip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Atıksu</a:t>
            </a:r>
            <a:r>
              <a:rPr lang="tr-TR" sz="7200" b="1" spc="60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blipFill>
                  <a:blip r:embed="rId2"/>
                  <a:tile tx="0" ty="0" sx="100000" sy="100000" flip="none" algn="tl"/>
                </a:blip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ve Yönetimi</a:t>
            </a:r>
          </a:p>
        </p:txBody>
      </p:sp>
      <p:sp>
        <p:nvSpPr>
          <p:cNvPr id="3" name="2 Dikdörtgen"/>
          <p:cNvSpPr/>
          <p:nvPr/>
        </p:nvSpPr>
        <p:spPr>
          <a:xfrm>
            <a:off x="3131840" y="5445224"/>
            <a:ext cx="57350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1" i="1" dirty="0" smtClean="0">
                <a:ln w="12700">
                  <a:solidFill>
                    <a:srgbClr val="0070C0"/>
                  </a:solidFill>
                  <a:prstDash val="solid"/>
                </a:ln>
                <a:blipFill>
                  <a:blip r:embed="rId3"/>
                  <a:tile tx="0" ty="0" sx="100000" sy="100000" flip="none" algn="tl"/>
                </a:blip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Prof. Dr. Ahmet ÖZTÜRK</a:t>
            </a:r>
            <a:endParaRPr lang="tr-TR" sz="4000" b="1" i="1" dirty="0">
              <a:ln w="12700">
                <a:solidFill>
                  <a:srgbClr val="0070C0"/>
                </a:solidFill>
                <a:prstDash val="solid"/>
              </a:ln>
              <a:blipFill>
                <a:blip r:embed="rId3"/>
                <a:tile tx="0" ty="0" sx="100000" sy="100000" flip="none" algn="tl"/>
              </a:blip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39552" y="2924944"/>
            <a:ext cx="6945363" cy="9048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i="1" dirty="0" smtClean="0">
                <a:ln w="12700">
                  <a:solidFill>
                    <a:srgbClr val="0070C0"/>
                  </a:solidFill>
                  <a:prstDash val="solid"/>
                </a:ln>
                <a:blipFill>
                  <a:blip r:embed="rId2"/>
                  <a:tile tx="0" ty="0" sx="100000" sy="100000" flip="none" algn="tl"/>
                </a:blip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Derste video gösterisi olarak yapılmaktadır</a:t>
            </a:r>
            <a:r>
              <a:rPr lang="tr-TR" b="1" i="1" dirty="0" smtClean="0">
                <a:ln w="12700">
                  <a:solidFill>
                    <a:srgbClr val="0070C0"/>
                  </a:solidFill>
                  <a:prstDash val="solid"/>
                </a:ln>
                <a:blipFill>
                  <a:blip r:embed="rId2"/>
                  <a:tile tx="0" ty="0" sx="100000" sy="100000" flip="none" algn="tl"/>
                </a:blip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  <a:p>
            <a:r>
              <a:rPr lang="tr-TR" b="1" i="1" dirty="0" smtClean="0">
                <a:ln w="12700">
                  <a:solidFill>
                    <a:srgbClr val="0070C0"/>
                  </a:solidFill>
                  <a:prstDash val="solid"/>
                </a:ln>
                <a:blipFill>
                  <a:blip r:embed="rId2"/>
                  <a:tile tx="0" ty="0" sx="100000" sy="100000" flip="none" algn="tl"/>
                </a:blip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Ankara </a:t>
            </a:r>
            <a:r>
              <a:rPr lang="tr-TR" b="1" i="1" dirty="0" err="1" smtClean="0">
                <a:ln w="12700">
                  <a:solidFill>
                    <a:srgbClr val="0070C0"/>
                  </a:solidFill>
                  <a:prstDash val="solid"/>
                </a:ln>
                <a:blipFill>
                  <a:blip r:embed="rId2"/>
                  <a:tile tx="0" ty="0" sx="100000" sy="100000" flip="none" algn="tl"/>
                </a:blip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Atıksu</a:t>
            </a:r>
            <a:r>
              <a:rPr lang="tr-TR" b="1" i="1" dirty="0" smtClean="0">
                <a:ln w="12700">
                  <a:solidFill>
                    <a:srgbClr val="0070C0"/>
                  </a:solidFill>
                  <a:prstDash val="solid"/>
                </a:ln>
                <a:blipFill>
                  <a:blip r:embed="rId2"/>
                  <a:tile tx="0" ty="0" sx="100000" sy="100000" flip="none" algn="tl"/>
                </a:blip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Arıtma Tesisi Videoları sunulmaktadır.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1757830"/>
      </p:ext>
    </p:extLst>
  </p:cSld>
  <p:clrMapOvr>
    <a:masterClrMapping/>
  </p:clrMapOvr>
  <p:transition spd="med">
    <p:cover dir="u"/>
  </p:transition>
</p:sld>
</file>

<file path=ppt/theme/theme1.xml><?xml version="1.0" encoding="utf-8"?>
<a:theme xmlns:a="http://schemas.openxmlformats.org/drawingml/2006/main" name="Yolculuk">
  <a:themeElements>
    <a:clrScheme name="Yolculuk 2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993300"/>
      </a:hlink>
      <a:folHlink>
        <a:srgbClr val="666600"/>
      </a:folHlink>
    </a:clrScheme>
    <a:fontScheme name="Yolculu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Yolculuk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olculuk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olculuk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olculuk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Designs\Yolculuk.pot</Template>
  <TotalTime>3100</TotalTime>
  <Words>23</Words>
  <Application>Microsoft Office PowerPoint</Application>
  <PresentationFormat>Ekran Gösterisi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Wingdings</vt:lpstr>
      <vt:lpstr>Yolculuk</vt:lpstr>
      <vt:lpstr>PowerPoint Sunusu</vt:lpstr>
      <vt:lpstr>PowerPoint Sunusu</vt:lpstr>
    </vt:vector>
  </TitlesOfParts>
  <Company>Ahmet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Ahmet</dc:creator>
  <cp:lastModifiedBy>Ahmet Ozturk</cp:lastModifiedBy>
  <cp:revision>249</cp:revision>
  <dcterms:created xsi:type="dcterms:W3CDTF">2005-10-22T06:17:44Z</dcterms:created>
  <dcterms:modified xsi:type="dcterms:W3CDTF">2020-05-09T19:26:08Z</dcterms:modified>
</cp:coreProperties>
</file>