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61B86-EF74-4DEB-931D-6DADBD304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F081D6-AE51-449E-8F67-263095E8DE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1D88C52-11C4-4E72-BE8B-DCEFFFFF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6FAC33E-5286-4F63-AEFA-FC265E9AC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187D5F-4CB6-491D-B655-2C17B4D53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98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589BF0-4AB3-477F-BD05-7C362E893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68E8A7F-9511-406E-B49F-353D5968D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E793648-CA5B-4C5E-8789-D2E2179F1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7A2E024-6566-4932-984E-74ABA8487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D0553B-3699-4B53-8213-3099EB144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49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69FD625-4B1D-49AB-8236-DA92C724D1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7E363C4-072B-4655-9A0E-E2ECF8F7A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7E8263-FC69-4441-9672-EF263B407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1CDE77-C168-430E-8F51-16D7C1660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433012-FBC2-4575-88EA-EE2F46A9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1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31CDE2-D7AF-44F8-BE85-F300F1BC1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475988-F747-4697-9D10-CF632FD65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46D1D55-BAF0-4093-A29C-4BFB9D246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3DDFC6-17BE-4559-935E-62DFF9046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EA5818-4AAB-4BEF-9650-00BD51531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675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A5CBEF-060E-4AAF-B949-404D4AB44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9700740-D018-4619-9D0A-452BD26EE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389FA7-AB35-48A9-9B29-64CE623B4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2071CA-5D73-437E-968C-7DFD94C09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4426E0D-227F-410B-9319-F6C6A5617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348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B23E52-F971-4623-BC1E-657FFCF7A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B068BC-F557-4EA5-B76C-C3572C283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D4260D3-215C-4A49-91BF-E2CB86881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A788E2F-B95C-4037-8B9F-3E944CE77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F6B2D0-424A-41CE-A935-C81D8CBE7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48A8F77-859D-4AF9-93BC-5F141CFF9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6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FAE1A9-04F3-41B3-8756-6D8F6DFCF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70AD11-BC70-4C65-B452-9A925FE140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5D0D326-463C-40C8-A066-0C175CCAC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47F86C0-A489-4F94-B703-B2E693BC59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53F5664-9707-43A7-B667-849F64B5E3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6041F10-90C8-4FBE-9419-4D104C44C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FB64271-BA88-468A-AB82-1F6C63CB3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43E550D-97F7-42CC-BAA9-A9ACDE9B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89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EAD054-AE10-4BFE-B7A3-E6F046AEC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8CB6381-6C83-43CA-A55E-AE1B95509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2B35EA-A1FB-43A6-8EF8-9A935D9D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BE4792-6448-4DCA-97D5-FA5EA6D32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347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38CD248-BD5C-41A3-9699-E323003B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5891F3A-CDC1-4ADF-8396-8859333B8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15AD625-D516-4763-BBC9-C531E9A72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36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9D76B6-B0A0-4137-A9FD-E1F695270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0D1FA5-3F51-4968-8E49-09FD94A5E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DC345CF-7E85-4884-A6AC-ED4EE95B1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98338FF-7C6B-4CD6-8305-7BB2F29C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FBFD1AF-7686-4051-95F9-3027A36F8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D710F1-5232-4333-94E4-AEB542679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23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3CBDD2-50F0-4FE4-B909-312DFEB43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6688CA9-F99F-4D4E-B1F5-85038B5EA2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1CB7863-A399-4F7C-9C47-85EEB07AE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61060D6-8E24-493C-873D-BD84F78F0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8E62100-4E5C-4551-A46F-F73EA4B76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FE0F6BB-AB23-47AF-B2DA-B2A964097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50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CC560AE-DCAF-461E-BF7F-9F7F04D56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5832A-C8E9-4477-90F0-E3B156FF78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0E504F-6881-43F1-91EE-221F685113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D2323-1E9F-43C7-8A35-7C74C8798D8E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E5CC123-08B7-4AE2-98D0-636EA49E43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A2188E-1AB5-4CCE-98F5-D46F5180D3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BDDF2-F0A5-4238-8737-C5281F6A47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01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EB842A-3FED-42AD-AB63-E47265B4B8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/>
              <a:t>Zamanlar Geniş Zaman</a:t>
            </a:r>
            <a:br>
              <a:rPr lang="tr-TR" sz="2400" dirty="0"/>
            </a:br>
            <a:br>
              <a:rPr lang="tr-TR" sz="2400" dirty="0"/>
            </a:br>
            <a:r>
              <a:rPr lang="tr-TR" sz="2400" dirty="0">
                <a:solidFill>
                  <a:schemeClr val="tx1"/>
                </a:solidFill>
              </a:rPr>
              <a:t>7.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B70E3AF-23A2-4A53-A71C-9BD966F047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1115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E3B7628D-1C86-4A80-9A00-1164993D66AD}"/>
              </a:ext>
            </a:extLst>
          </p:cNvPr>
          <p:cNvSpPr/>
          <p:nvPr/>
        </p:nvSpPr>
        <p:spPr>
          <a:xfrm>
            <a:off x="595745" y="651164"/>
            <a:ext cx="9462655" cy="5216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Kelime Alıştırmaları</a:t>
            </a:r>
          </a:p>
          <a:p>
            <a:pPr algn="ctr"/>
            <a:endParaRPr lang="tr-TR" sz="2400" dirty="0">
              <a:latin typeface="Comic Sans MS" panose="030F0702030302020204" pitchFamily="66" charset="0"/>
              <a:cs typeface="Mangal" panose="02040503050203030202" pitchFamily="18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यहाँ </a:t>
            </a:r>
            <a:r>
              <a:rPr lang="tr-TR" sz="2400" dirty="0">
                <a:latin typeface="Comic Sans MS" panose="030F0702030302020204" pitchFamily="66" charset="0"/>
              </a:rPr>
              <a:t>: Burada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पढ़ना</a:t>
            </a:r>
            <a:r>
              <a:rPr lang="tr-TR" sz="2400" dirty="0">
                <a:latin typeface="Comic Sans MS" panose="030F0702030302020204" pitchFamily="66" charset="0"/>
              </a:rPr>
              <a:t> : Okumak, çalışmak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दोनों</a:t>
            </a:r>
            <a:r>
              <a:rPr lang="tr-TR" sz="2400" dirty="0">
                <a:latin typeface="Comic Sans MS" panose="030F0702030302020204" pitchFamily="66" charset="0"/>
              </a:rPr>
              <a:t> : İkisi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पढ़ाना</a:t>
            </a:r>
            <a:r>
              <a:rPr lang="tr-TR" sz="2400" dirty="0">
                <a:latin typeface="Comic Sans MS" panose="030F0702030302020204" pitchFamily="66" charset="0"/>
              </a:rPr>
              <a:t> : Öğretmek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सवाल</a:t>
            </a:r>
            <a:r>
              <a:rPr lang="tr-TR" sz="2400" dirty="0">
                <a:latin typeface="Comic Sans MS" panose="030F0702030302020204" pitchFamily="66" charset="0"/>
              </a:rPr>
              <a:t> : (is.e.)Soru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पूछना</a:t>
            </a:r>
            <a:r>
              <a:rPr lang="tr-TR" sz="2400" dirty="0">
                <a:latin typeface="Comic Sans MS" panose="030F0702030302020204" pitchFamily="66" charset="0"/>
              </a:rPr>
              <a:t> : Sormak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जवाब</a:t>
            </a:r>
            <a:r>
              <a:rPr lang="tr-TR" sz="2400" dirty="0">
                <a:latin typeface="Comic Sans MS" panose="030F0702030302020204" pitchFamily="66" charset="0"/>
              </a:rPr>
              <a:t> : (is.e.)Cevap</a:t>
            </a:r>
            <a:endParaRPr lang="hi-IN" sz="2400" dirty="0">
              <a:latin typeface="Comic Sans MS" panose="030F0702030302020204" pitchFamily="66" charset="0"/>
            </a:endParaRPr>
          </a:p>
          <a:p>
            <a:pPr>
              <a:lnSpc>
                <a:spcPct val="150000"/>
              </a:lnSpc>
            </a:pPr>
            <a:r>
              <a:rPr lang="hi-IN" sz="2400" dirty="0">
                <a:latin typeface="Comic Sans MS" panose="030F0702030302020204" pitchFamily="66" charset="0"/>
              </a:rPr>
              <a:t>देना</a:t>
            </a:r>
            <a:r>
              <a:rPr lang="tr-TR" sz="2400" dirty="0">
                <a:latin typeface="Comic Sans MS" panose="030F0702030302020204" pitchFamily="66" charset="0"/>
              </a:rPr>
              <a:t> : Vermek</a:t>
            </a:r>
          </a:p>
        </p:txBody>
      </p:sp>
    </p:spTree>
    <p:extLst>
      <p:ext uri="{BB962C8B-B14F-4D97-AF65-F5344CB8AC3E}">
        <p14:creationId xmlns:p14="http://schemas.microsoft.com/office/powerpoint/2010/main" val="280663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9304084-76AB-4272-A95F-D71995796FE0}"/>
              </a:ext>
            </a:extLst>
          </p:cNvPr>
          <p:cNvSpPr/>
          <p:nvPr/>
        </p:nvSpPr>
        <p:spPr>
          <a:xfrm>
            <a:off x="2784764" y="814476"/>
            <a:ext cx="6096000" cy="54018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FİİLLER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Hindi dilinde fiillerin sonu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nā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ile biter. Mastar halinde bulunan bu fiillerdeki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nā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eki atıldıktan sonra kök halinde kalan</a:t>
            </a:r>
          </a:p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fiil kökü kullanılacak zamana göre yapı alır. Hindide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honā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fiili ana fiil olmasının yanı sıra yardımcı fiil olarak da kullanılır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455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5ED837B-00E7-49BB-8B08-5773947BB5F6}"/>
              </a:ext>
            </a:extLst>
          </p:cNvPr>
          <p:cNvSpPr/>
          <p:nvPr/>
        </p:nvSpPr>
        <p:spPr>
          <a:xfrm>
            <a:off x="3048000" y="2021531"/>
            <a:ext cx="6096000" cy="43716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honā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fiilinin Geniş Zaman Yapısı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हूँ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hūṁ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है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है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हैं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haiṁ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ho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हैं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हैं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haiṁ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476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4731EDA-13C6-4A21-9B19-10F4E808AD4A}"/>
              </a:ext>
            </a:extLst>
          </p:cNvPr>
          <p:cNvSpPr/>
          <p:nvPr/>
        </p:nvSpPr>
        <p:spPr>
          <a:xfrm>
            <a:off x="3048000" y="1862256"/>
            <a:ext cx="6096000" cy="42439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fiilinin Geçmiş Zaman Yapısı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	था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		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	था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		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	थे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थीं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थीं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थीं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829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D4333EF-FF31-436F-B22E-40B23B5D0DF2}"/>
              </a:ext>
            </a:extLst>
          </p:cNvPr>
          <p:cNvSpPr/>
          <p:nvPr/>
        </p:nvSpPr>
        <p:spPr>
          <a:xfrm>
            <a:off x="2770909" y="1109013"/>
            <a:ext cx="6096000" cy="10146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fiilinin Gelecek Zaman Yapısı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हूँगा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हूँगी 	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F4726E6-25F7-4DC8-BF69-57A270F99D87}"/>
              </a:ext>
            </a:extLst>
          </p:cNvPr>
          <p:cNvSpPr/>
          <p:nvPr/>
        </p:nvSpPr>
        <p:spPr>
          <a:xfrm>
            <a:off x="2770909" y="2052843"/>
            <a:ext cx="23519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होगा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होगी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BA70278-56E3-4887-9580-4D8C80499DC7}"/>
              </a:ext>
            </a:extLst>
          </p:cNvPr>
          <p:cNvSpPr/>
          <p:nvPr/>
        </p:nvSpPr>
        <p:spPr>
          <a:xfrm>
            <a:off x="2843844" y="2556297"/>
            <a:ext cx="23519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होगा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होगी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DED89A3-4311-47FA-8C29-CF77AA619C35}"/>
              </a:ext>
            </a:extLst>
          </p:cNvPr>
          <p:cNvSpPr/>
          <p:nvPr/>
        </p:nvSpPr>
        <p:spPr>
          <a:xfrm>
            <a:off x="2770908" y="3198167"/>
            <a:ext cx="24256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होंगे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होंगी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2C02AB02-060A-4E8B-A48B-D231CC34E437}"/>
              </a:ext>
            </a:extLst>
          </p:cNvPr>
          <p:cNvSpPr/>
          <p:nvPr/>
        </p:nvSpPr>
        <p:spPr>
          <a:xfrm>
            <a:off x="2770908" y="3742206"/>
            <a:ext cx="22717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होगे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होगी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B331D738-71C2-4798-B5E1-EDC9C41FC1E9}"/>
              </a:ext>
            </a:extLst>
          </p:cNvPr>
          <p:cNvSpPr/>
          <p:nvPr/>
        </p:nvSpPr>
        <p:spPr>
          <a:xfrm>
            <a:off x="2770908" y="4405882"/>
            <a:ext cx="24256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	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होंगे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होंगी 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38A069-67DB-444C-BC35-94A544B941A9}"/>
              </a:ext>
            </a:extLst>
          </p:cNvPr>
          <p:cNvSpPr/>
          <p:nvPr/>
        </p:nvSpPr>
        <p:spPr>
          <a:xfrm>
            <a:off x="2809380" y="5069558"/>
            <a:ext cx="2348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होंगे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होंगी</a:t>
            </a: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50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00A5860-8E56-4282-A337-7A01AF9648FA}"/>
              </a:ext>
            </a:extLst>
          </p:cNvPr>
          <p:cNvSpPr/>
          <p:nvPr/>
        </p:nvSpPr>
        <p:spPr>
          <a:xfrm>
            <a:off x="2493819" y="1775798"/>
            <a:ext cx="85205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Özne + tümleç + kök fiil+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+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yardımcı fiili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1147BE2-E4CC-437D-B4F1-9D1FAD21DB76}"/>
              </a:ext>
            </a:extLst>
          </p:cNvPr>
          <p:cNvSpPr/>
          <p:nvPr/>
        </p:nvSpPr>
        <p:spPr>
          <a:xfrm>
            <a:off x="3158836" y="1108365"/>
            <a:ext cx="5985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GENİŞ ZAMAN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8525323-54C3-4401-B3AD-D8DAA7A61853}"/>
              </a:ext>
            </a:extLst>
          </p:cNvPr>
          <p:cNvSpPr/>
          <p:nvPr/>
        </p:nvSpPr>
        <p:spPr>
          <a:xfrm>
            <a:off x="3048000" y="2915109"/>
            <a:ext cx="6096000" cy="28010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Öznenin cinsine göre (eril-dişil) geniş zaman takıları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ता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ve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होना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yardımcı fiili yapı alır.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/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ती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takıları fiil kökündeki mastar eki atıldıktan sonra eklenir.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501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4FED62-8C8E-42AE-94C3-486A0930E187}"/>
              </a:ext>
            </a:extLst>
          </p:cNvPr>
          <p:cNvSpPr/>
          <p:nvPr/>
        </p:nvSpPr>
        <p:spPr>
          <a:xfrm>
            <a:off x="3048000" y="2085651"/>
            <a:ext cx="6096000" cy="46929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में जाता हूँ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Ben giderim.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जाता है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Sen gidersin.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जाता है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 gider.	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जाते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Biz gideriz.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जाते हो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gidersiniz.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जाते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Onlar giderler.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जाते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gidersiniz.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23ED3927-421A-4DFC-89D7-B3B7CC385FA9}"/>
              </a:ext>
            </a:extLst>
          </p:cNvPr>
          <p:cNvSpPr/>
          <p:nvPr/>
        </p:nvSpPr>
        <p:spPr>
          <a:xfrm>
            <a:off x="4352572" y="1193861"/>
            <a:ext cx="15504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  <a:cs typeface="Mangal" panose="02040503050203030202" pitchFamily="18" charset="0"/>
              </a:rPr>
              <a:t>ERİL ÇEKİM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38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91552F9-6A95-432E-A585-A8561B682F27}"/>
              </a:ext>
            </a:extLst>
          </p:cNvPr>
          <p:cNvSpPr/>
          <p:nvPr/>
        </p:nvSpPr>
        <p:spPr>
          <a:xfrm>
            <a:off x="4443031" y="819789"/>
            <a:ext cx="22252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DİŞİL ÇEKİM</a:t>
            </a:r>
            <a:endParaRPr lang="tr-TR" sz="24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D91D600-DB42-4AC7-99F2-72A73C136740}"/>
              </a:ext>
            </a:extLst>
          </p:cNvPr>
          <p:cNvSpPr/>
          <p:nvPr/>
        </p:nvSpPr>
        <p:spPr>
          <a:xfrm>
            <a:off x="3048000" y="2085651"/>
            <a:ext cx="6096000" cy="46929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में जाती हूँ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Ben giderim.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तू जाती है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Sen gidersin.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वह जाती  है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 gider.</a:t>
            </a: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हम जाती हैं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Biz gideriz.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तुम जाती हो |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Siz gidersiniz.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वे जाती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Onlar giderler.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आप जाती हैं |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Siz gidersiniz.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125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802888-08C6-4DA8-AC23-41000BF54A17}"/>
              </a:ext>
            </a:extLst>
          </p:cNvPr>
          <p:cNvSpPr/>
          <p:nvPr/>
        </p:nvSpPr>
        <p:spPr>
          <a:xfrm>
            <a:off x="1149927" y="921869"/>
            <a:ext cx="9448799" cy="4876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Cümle Örnekleri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वे दोनों यहाँ विज्ञान  पढ़ते हैं |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अनिल और अनु जवाब देते हैं |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वह रोज़ सैर करने जाता है |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मैं विद्यार्थी हूँ |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56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442</Words>
  <Application>Microsoft Office PowerPoint</Application>
  <PresentationFormat>Geniş ekran</PresentationFormat>
  <Paragraphs>68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Zamanlar Geniş Zaman  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Zamanlar  7. Hafta</dc:title>
  <dc:creator>Casper</dc:creator>
  <cp:lastModifiedBy>Casper</cp:lastModifiedBy>
  <cp:revision>5</cp:revision>
  <dcterms:created xsi:type="dcterms:W3CDTF">2020-05-10T12:33:29Z</dcterms:created>
  <dcterms:modified xsi:type="dcterms:W3CDTF">2020-05-10T13:09:34Z</dcterms:modified>
</cp:coreProperties>
</file>