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CF4E-8E1B-4735-AF87-75E1EDE6DF15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FF69-527B-4D2E-8DCC-5C8DB1ADE2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816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790" y="994410"/>
            <a:ext cx="2401784" cy="130695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655" y="857251"/>
            <a:ext cx="1526345" cy="1445456"/>
          </a:xfrm>
          <a:prstGeom prst="rect">
            <a:avLst/>
          </a:prstGeom>
        </p:spPr>
      </p:pic>
      <p:sp>
        <p:nvSpPr>
          <p:cNvPr id="6" name="Akış Çizelgesi: Delikli Teyp 5"/>
          <p:cNvSpPr/>
          <p:nvPr/>
        </p:nvSpPr>
        <p:spPr>
          <a:xfrm>
            <a:off x="1740877" y="1297613"/>
            <a:ext cx="5465300" cy="1382315"/>
          </a:xfrm>
          <a:prstGeom prst="flowChartPunchedTap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b="1" dirty="0">
                <a:solidFill>
                  <a:schemeClr val="tx1"/>
                </a:solidFill>
                <a:latin typeface="Arial Rounded MT Bold" pitchFamily="34" charset="0"/>
              </a:rPr>
              <a:t>ZİHİNSEL ENGELLİ ÇOCUKLAR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2103651" y="2990893"/>
            <a:ext cx="4858702" cy="11772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600" b="1" dirty="0"/>
              <a:t>Sağlık Bilimleri Fakültesi </a:t>
            </a:r>
          </a:p>
          <a:p>
            <a:pPr algn="ctr"/>
            <a:r>
              <a:rPr lang="tr-TR" sz="3600" b="1" dirty="0"/>
              <a:t>Çocuk Gelişimi Bölümü</a:t>
            </a:r>
          </a:p>
        </p:txBody>
      </p:sp>
    </p:spTree>
    <p:extLst>
      <p:ext uri="{BB962C8B-B14F-4D97-AF65-F5344CB8AC3E}">
        <p14:creationId xmlns:p14="http://schemas.microsoft.com/office/powerpoint/2010/main" val="600978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628800"/>
            <a:ext cx="7992888" cy="295232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Etkili bir program oluşturmak için programın iyi planlanmış olması gerekir.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Çocukla ilişkisi olan tüm bireylerin gereksinimleri ve program için hangi hedefleri düşündükleri kararlaştırılmalıdır.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Her şeyden önce aile dinlenmelidir.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Aile,uzmanlar kaynakların kullanımını görüşmelidir.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611560" y="548680"/>
            <a:ext cx="7920880" cy="7200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Özel Gereksinimli Çocuğa Sahip Aileler İçin Eğitim Programı Hazırlanırken Dikkat Edilmesi Gereken Noktalar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48737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Programda gözlenebilir değerlendirme ölçütlerinin yer alması sağlanmalıdır.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Program etkinliklerinin her birinin kim tarafından, </a:t>
            </a:r>
            <a:r>
              <a:rPr lang="tr-TR" sz="2400">
                <a:latin typeface="Arial Rounded MT Bold" pitchFamily="34" charset="0"/>
              </a:rPr>
              <a:t>nerede, nasıl </a:t>
            </a:r>
            <a:r>
              <a:rPr lang="tr-TR" sz="2400" dirty="0">
                <a:latin typeface="Arial Rounded MT Bold" pitchFamily="34" charset="0"/>
              </a:rPr>
              <a:t>yapılacağı, ne kadar süreceği mevcut kaynaklar dikkate alınarak belirlenmelidir.</a:t>
            </a:r>
          </a:p>
          <a:p>
            <a:pPr>
              <a:buFont typeface="Wingdings" pitchFamily="2" charset="2"/>
              <a:buChar char="Ø"/>
            </a:pPr>
            <a:endParaRPr lang="tr-TR" sz="2400" dirty="0"/>
          </a:p>
          <a:p>
            <a:pPr>
              <a:buFont typeface="Wingdings" pitchFamily="2" charset="2"/>
              <a:buChar char="Ø"/>
            </a:pPr>
            <a:endParaRPr lang="tr-T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D7B7D9-CFA5-0B46-80CF-41ACD194D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2C762CB0-387E-0540-BC6E-0DC73BFC1D71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3138131"/>
          <a:ext cx="7886700" cy="149352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854030760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Farklı gelişen çocuklar. (Edt. Adnan Kulaksızoğlu). Epsilon Yayıncılık,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151314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Özsoy, Yahya. Özyürek, M. ve Eripek, S. 2001.Özel Eğitime Giriş. Karatepe Yayınları,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0687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Özel eğitime giriş. (Edt. Ayşegül Ataman). Gündüz Eğitim ve Yayıncılık,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59212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Ceylan, R. ve N. Aral, “Entegre Eğitim”. Erken Çocukluk Gelişimi ve Eğitim, ed.Y.Fazlıoğlu, 437-462, Kriter Yayınları, İstanbul, 2009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68416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Eripek.2010. Zihinsel Yetersizliği Olan Çocuklar.Maya Akademi Yayıncılık, Ankara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83198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 dirty="0">
                          <a:effectLst/>
                        </a:rPr>
                        <a:t>Yörükoğlu, A. 1997. Çocuk ruh sağlığı. Özgür Yayınları,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600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95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1691680" y="1556792"/>
            <a:ext cx="5760640" cy="345638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ZİHİNSEL ENGELLİ ÇOCUKLARIN AİLELERİNE REHBERLİK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620688"/>
            <a:ext cx="8244408" cy="396044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Özel gereksinimli çocuğa sahip aileleri desteklemek amacıyla planlanan hizmetler dört konu üzerinde toplanır: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Çocuğun problemini tespit etme ve açıklama,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Çocuğun kendisi, ailesi ve ailenin içinde bulunduğu sistemdeki kişiler arasındaki ilişkilere saygılı olmayı sağlama,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Terapi,eğitim gibi yardımcı hizmetler önerme,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Anne babaların duygularına destek olmadır.</a:t>
            </a:r>
          </a:p>
          <a:p>
            <a:pPr marL="457200" indent="-457200" algn="just">
              <a:buNone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147248" cy="570924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Anne babaları belirtilen bu konularda desteklemek amacıyla ise çeşitli programlar geliştirilmiştir ve her program anne babaları farklı ölçüde kapsamına almaktadır. Bunlar: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Anne-baba ve ailedeki diğer bireyleri destekleme programları,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Anne-baba katılımı programları,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Anne-baba eğitimi programları,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Anne,baba ve eğitimcilerin iletişimini destekleme programlarıdır.</a:t>
            </a:r>
          </a:p>
          <a:p>
            <a:pPr marL="457200" indent="-457200" algn="just">
              <a:buFont typeface="+mj-lt"/>
              <a:buAutoNum type="arabicPeriod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628800"/>
            <a:ext cx="8280920" cy="290892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Topluma dayalı programlardır ve ana amaçları anne-babaları sosyalleştirmek ve bakım konularında eğitmek ve desteklemektir.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Anne baba eğitim ve destek grupları ile kitaplar aracılığıyla bilgilendirmeyle,sağlık/bakım ve çocuk bakımı servisleriyle, ev ziyaretleriyle güçlendirilir ve bağımsızlıkları arttırılır.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/>
          </a:p>
        </p:txBody>
      </p:sp>
      <p:sp>
        <p:nvSpPr>
          <p:cNvPr id="5" name="4 Yuvarlatılmış Dikdörtgen"/>
          <p:cNvSpPr/>
          <p:nvPr/>
        </p:nvSpPr>
        <p:spPr>
          <a:xfrm>
            <a:off x="1547664" y="692696"/>
            <a:ext cx="6264696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AİLE  DESTEK  PROGRAMLARI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556792"/>
            <a:ext cx="8424936" cy="3600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Okuldaki programın başarıya ulaşmasında aile katılımı oldukça önemli rol oynar.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Aileler çocukların eğitimine katkıda bulundukları ölçüde, hem onların gereksinimlerine yanıt verir,hem de kendilerini psikolojik olarak rahatlamış hissederler.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Okul ve evdeki eğitim tutarlı ve paralel olduğunda çocuklarda çeşitli becerilerin gelişimi çok daha hızlı ve kalıcı olur.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691680" y="764704"/>
            <a:ext cx="5904656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AİLE KATILIMI PROGRAMLARI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908720"/>
            <a:ext cx="7992888" cy="41044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Aile katılımı programı oluşturulurken eğitimci,anne babaların çocuklarının eğitimi ile ilgili endişelerini tahmin eder ve toplum yargıları konusunda dikkatli olur.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Aile katılımı, planlı bir program çerçevesinde gerçekleştirilir ve bir eğitim programında var olan tüm süreçler programda yer alır.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Aile katılımı,anne babalara göre farklılık gösterse de bazı aktiviteler özellikle anne babaların tamamı için düzenlenir.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331236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Eğitimciler öncelikle anne babaların özel gereksinimli çocukları ve onlarla nasıl çalışılacağı konusunda neler bildiklerini anlamak zorundadırlar.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Eğitim programları sınırlı olmalı ve kısa sürmelidir.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Ailelerin gereksinimleri doğrultusunda genel hedef ve ilgileri belirlenmelidir.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Programın içeriğinde ailelere ne yapacakları gösterilir ve öğrendiklerini uygulama fırsatı sunulur.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259632" y="692696"/>
            <a:ext cx="6768752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ANNE BABA EĞİTİM PROGRAMLARI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412776"/>
            <a:ext cx="7488832" cy="367240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Çocuğunun diğer çocuklardan farklı olduğunu hisseden anne baba dışlanmış duygusuna kapılır.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Başkalarının da aynı deneyimi paylaştığını bilmek bu duyguyu azaltabilmektedir.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Eğitimciler ve uzmanlar anne babaları bir araya getirecek toplantılar ve tartışma grupları düzenleyerek cesaretlendirir.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İçeriğe aileler karar verir, uzmanlar teknik yardım sağlar.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115616" y="548680"/>
            <a:ext cx="6984776" cy="6480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ANNE,BABA VE EĞİTİMCİLERİN İLETİŞİMİNİ DESTEKLEYEN PROGRAMLAR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584</Words>
  <Application>Microsoft Macintosh PowerPoint</Application>
  <PresentationFormat>Ekran Gösterisi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</dc:creator>
  <cp:lastModifiedBy>Taşkın TAŞTEPE</cp:lastModifiedBy>
  <cp:revision>13</cp:revision>
  <dcterms:created xsi:type="dcterms:W3CDTF">2017-12-12T20:57:46Z</dcterms:created>
  <dcterms:modified xsi:type="dcterms:W3CDTF">2020-05-04T20:54:41Z</dcterms:modified>
</cp:coreProperties>
</file>