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66" r:id="rId8"/>
    <p:sldId id="26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>
        <p:scale>
          <a:sx n="78" d="100"/>
          <a:sy n="78" d="100"/>
        </p:scale>
        <p:origin x="-366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Sensör</a:t>
            </a:r>
            <a:r>
              <a:rPr lang="tr-TR" dirty="0" smtClean="0"/>
              <a:t> tanımı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</a:t>
            </a:r>
            <a:r>
              <a:rPr lang="tr-TR" dirty="0" smtClean="0"/>
              <a:t>207 SENSÖRLER VE DÖNÜŞTÜRÜCÜLER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SENSÖRLER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err="1"/>
              <a:t>Sensorler</a:t>
            </a:r>
            <a:r>
              <a:rPr lang="tr-TR" sz="2400" dirty="0"/>
              <a:t> (</a:t>
            </a:r>
            <a:r>
              <a:rPr lang="tr-TR" sz="2400" b="1" dirty="0"/>
              <a:t>algılayıcılar</a:t>
            </a:r>
            <a:r>
              <a:rPr lang="tr-TR" sz="2400" dirty="0"/>
              <a:t>) fiziksel ortam ile </a:t>
            </a:r>
            <a:r>
              <a:rPr lang="tr-TR" sz="2400" dirty="0" smtClean="0"/>
              <a:t>endüstriyel amaçlı elektrik/elektronik </a:t>
            </a:r>
            <a:r>
              <a:rPr lang="tr-TR" sz="2400" dirty="0"/>
              <a:t>cihazları birbirine bağlayan bir </a:t>
            </a:r>
            <a:r>
              <a:rPr lang="tr-TR" sz="2400" dirty="0" smtClean="0"/>
              <a:t>köprü görevi görürler. Bu cihazlar endüstriyel </a:t>
            </a:r>
            <a:r>
              <a:rPr lang="tr-TR" sz="2400" dirty="0"/>
              <a:t>proses surecinde kontrol, koruma ve </a:t>
            </a:r>
            <a:r>
              <a:rPr lang="tr-TR" sz="2400" dirty="0" smtClean="0"/>
              <a:t>görüntüleme gibi </a:t>
            </a:r>
            <a:r>
              <a:rPr lang="tr-TR" sz="2400" dirty="0" err="1" smtClean="0"/>
              <a:t>cok</a:t>
            </a:r>
            <a:r>
              <a:rPr lang="tr-TR" sz="2400" dirty="0" smtClean="0"/>
              <a:t> </a:t>
            </a:r>
            <a:r>
              <a:rPr lang="tr-TR" sz="2400" dirty="0" err="1"/>
              <a:t>genis</a:t>
            </a:r>
            <a:r>
              <a:rPr lang="tr-TR" sz="2400" dirty="0"/>
              <a:t> bir kullanım alanına sahiptirler. </a:t>
            </a:r>
            <a:r>
              <a:rPr lang="tr-TR" sz="2400" dirty="0" err="1"/>
              <a:t>Sensorler</a:t>
            </a:r>
            <a:r>
              <a:rPr lang="tr-TR" sz="2400" dirty="0"/>
              <a:t> elektronik </a:t>
            </a:r>
            <a:r>
              <a:rPr lang="tr-TR" sz="2400" dirty="0" smtClean="0"/>
              <a:t>devreye yardımcı </a:t>
            </a:r>
            <a:r>
              <a:rPr lang="tr-TR" sz="2400" dirty="0"/>
              <a:t>bir </a:t>
            </a:r>
            <a:r>
              <a:rPr lang="tr-TR" sz="2400" dirty="0" smtClean="0"/>
              <a:t>ünite </a:t>
            </a:r>
            <a:r>
              <a:rPr lang="tr-TR" sz="2400" dirty="0"/>
              <a:t>ile bağlanır yardımcı </a:t>
            </a:r>
            <a:r>
              <a:rPr lang="tr-TR" sz="2400" dirty="0" smtClean="0"/>
              <a:t>üniteye </a:t>
            </a:r>
            <a:r>
              <a:rPr lang="tr-TR" sz="2400" dirty="0" err="1" smtClean="0"/>
              <a:t>transdüser</a:t>
            </a:r>
            <a:r>
              <a:rPr lang="tr-TR" sz="2400" dirty="0" smtClean="0"/>
              <a:t> </a:t>
            </a:r>
            <a:r>
              <a:rPr lang="tr-TR" sz="2400" dirty="0"/>
              <a:t>adı </a:t>
            </a:r>
            <a:r>
              <a:rPr lang="tr-TR" sz="2400" dirty="0" smtClean="0"/>
              <a:t>verilir[1].</a:t>
            </a:r>
            <a:endParaRPr lang="tr-TR" sz="2400" dirty="0"/>
          </a:p>
          <a:p>
            <a:pPr algn="just"/>
            <a:r>
              <a:rPr lang="tr-TR" sz="2400" dirty="0"/>
              <a:t>Sistemin </a:t>
            </a:r>
            <a:r>
              <a:rPr lang="tr-TR" sz="2400" dirty="0" smtClean="0"/>
              <a:t>çalışması üç aşamada açıklanır.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27624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SENSÖRLER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Sensörler</a:t>
            </a:r>
            <a:r>
              <a:rPr lang="tr-TR" dirty="0" smtClean="0"/>
              <a:t> </a:t>
            </a:r>
            <a:r>
              <a:rPr lang="tr-TR" dirty="0"/>
              <a:t>ü</a:t>
            </a:r>
            <a:r>
              <a:rPr lang="tr-TR" dirty="0" smtClean="0"/>
              <a:t>zerlerine </a:t>
            </a:r>
            <a:r>
              <a:rPr lang="tr-TR" dirty="0"/>
              <a:t>uygulanan </a:t>
            </a:r>
            <a:r>
              <a:rPr lang="tr-TR" dirty="0" err="1"/>
              <a:t>ç</a:t>
            </a:r>
            <a:r>
              <a:rPr lang="tr-TR" dirty="0" err="1" smtClean="0"/>
              <a:t>esitli</a:t>
            </a:r>
            <a:r>
              <a:rPr lang="tr-TR" dirty="0" smtClean="0"/>
              <a:t> </a:t>
            </a:r>
            <a:r>
              <a:rPr lang="tr-TR" dirty="0"/>
              <a:t>enerji </a:t>
            </a:r>
            <a:r>
              <a:rPr lang="tr-TR" dirty="0" smtClean="0"/>
              <a:t>biçimlerine </a:t>
            </a:r>
            <a:r>
              <a:rPr lang="tr-TR" dirty="0"/>
              <a:t>karsı </a:t>
            </a:r>
            <a:r>
              <a:rPr lang="tr-TR" dirty="0" smtClean="0"/>
              <a:t>genellikle iki şekilde </a:t>
            </a:r>
            <a:r>
              <a:rPr lang="tr-TR" dirty="0"/>
              <a:t>tepki verir. bunlardan birincisi </a:t>
            </a:r>
            <a:r>
              <a:rPr lang="tr-TR" dirty="0" smtClean="0"/>
              <a:t>dirençlerini değiştirmek, ikincisi elektrik </a:t>
            </a:r>
            <a:r>
              <a:rPr lang="tr-TR" dirty="0"/>
              <a:t>enerjisi </a:t>
            </a:r>
            <a:r>
              <a:rPr lang="tr-TR" dirty="0" smtClean="0"/>
              <a:t>üretmektir. </a:t>
            </a:r>
            <a:r>
              <a:rPr lang="tr-TR" dirty="0"/>
              <a:t>Enerji pratikte altı bicimde bulunur. Bunlar</a:t>
            </a:r>
          </a:p>
          <a:p>
            <a:r>
              <a:rPr lang="tr-TR" b="1" dirty="0"/>
              <a:t>“Mekanik, Termal, Elektrik, Manyetik, Radyasyon, Kimyasal” </a:t>
            </a:r>
            <a:r>
              <a:rPr lang="tr-TR" dirty="0"/>
              <a:t>enerjidir.</a:t>
            </a:r>
          </a:p>
          <a:p>
            <a:r>
              <a:rPr lang="tr-TR" dirty="0"/>
              <a:t>Enerji sekil </a:t>
            </a:r>
            <a:r>
              <a:rPr lang="tr-TR" dirty="0" smtClean="0"/>
              <a:t>değiştirebilir. </a:t>
            </a:r>
            <a:r>
              <a:rPr lang="tr-TR" dirty="0"/>
              <a:t>Her sekil </a:t>
            </a:r>
            <a:r>
              <a:rPr lang="tr-TR" dirty="0" smtClean="0"/>
              <a:t>değişiminde </a:t>
            </a:r>
            <a:r>
              <a:rPr lang="tr-TR" dirty="0"/>
              <a:t>bir miktar enerji kaybı </a:t>
            </a:r>
            <a:r>
              <a:rPr lang="tr-TR" dirty="0" smtClean="0"/>
              <a:t>olur. Kaybolan </a:t>
            </a:r>
            <a:r>
              <a:rPr lang="tr-TR" dirty="0"/>
              <a:t>bu enerji genellikle ısı olarak ortaya </a:t>
            </a:r>
            <a:r>
              <a:rPr lang="tr-TR" dirty="0" smtClean="0"/>
              <a:t>çıkar </a:t>
            </a:r>
            <a:r>
              <a:rPr lang="tr-TR" dirty="0"/>
              <a:t>ve harcanır. </a:t>
            </a:r>
            <a:r>
              <a:rPr lang="tr-TR" dirty="0" smtClean="0"/>
              <a:t>Şekilde enerji değişim </a:t>
            </a:r>
            <a:r>
              <a:rPr lang="tr-TR" dirty="0"/>
              <a:t>tablosu </a:t>
            </a:r>
            <a:r>
              <a:rPr lang="tr-TR" dirty="0" smtClean="0"/>
              <a:t>görülmektedir[1].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3570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SENSÖRLER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513" y="1890713"/>
            <a:ext cx="5829300" cy="393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9214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SENSÖRLER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700" dirty="0" err="1"/>
              <a:t>Transduser</a:t>
            </a:r>
            <a:r>
              <a:rPr lang="tr-TR" sz="2700" dirty="0"/>
              <a:t> </a:t>
            </a:r>
            <a:r>
              <a:rPr lang="tr-TR" sz="2700" dirty="0" err="1"/>
              <a:t>sensorden</a:t>
            </a:r>
            <a:r>
              <a:rPr lang="tr-TR" sz="2700" dirty="0"/>
              <a:t> aldığı bilgiyi elektrik enerjisine </a:t>
            </a:r>
            <a:r>
              <a:rPr lang="tr-TR" sz="2700" dirty="0" smtClean="0"/>
              <a:t>çeviren çıkış katına </a:t>
            </a:r>
            <a:r>
              <a:rPr lang="tr-TR" sz="2700" dirty="0"/>
              <a:t>uygun hale getiren </a:t>
            </a:r>
            <a:r>
              <a:rPr lang="tr-TR" sz="2700" dirty="0" smtClean="0"/>
              <a:t>ünitedir. </a:t>
            </a:r>
            <a:r>
              <a:rPr lang="tr-TR" sz="2700" dirty="0"/>
              <a:t>Sensor ve </a:t>
            </a:r>
            <a:r>
              <a:rPr lang="tr-TR" sz="2700" dirty="0" err="1"/>
              <a:t>transduser</a:t>
            </a:r>
            <a:r>
              <a:rPr lang="tr-TR" sz="2700" dirty="0"/>
              <a:t> terimleri </a:t>
            </a:r>
            <a:r>
              <a:rPr lang="tr-TR" sz="2700" dirty="0" smtClean="0"/>
              <a:t>çoğu kez birbirinin </a:t>
            </a:r>
            <a:r>
              <a:rPr lang="tr-TR" sz="2700" dirty="0"/>
              <a:t>yerine kullanılır. Bu iki terim es anlamlı olarak kabul edilebilir. </a:t>
            </a:r>
            <a:r>
              <a:rPr lang="tr-TR" sz="2700" dirty="0" smtClean="0"/>
              <a:t>Esas olarak </a:t>
            </a:r>
            <a:r>
              <a:rPr lang="tr-TR" sz="2700" dirty="0"/>
              <a:t>sensor ve </a:t>
            </a:r>
            <a:r>
              <a:rPr lang="tr-TR" sz="2700" dirty="0" err="1"/>
              <a:t>transduser</a:t>
            </a:r>
            <a:r>
              <a:rPr lang="tr-TR" sz="2700" dirty="0"/>
              <a:t> </a:t>
            </a:r>
            <a:r>
              <a:rPr lang="tr-TR" sz="2700" b="1" dirty="0" smtClean="0"/>
              <a:t>“ölçülen </a:t>
            </a:r>
            <a:r>
              <a:rPr lang="tr-TR" sz="2700" b="1" dirty="0"/>
              <a:t>fiziksel </a:t>
            </a:r>
            <a:r>
              <a:rPr lang="tr-TR" sz="2700" b="1" dirty="0" smtClean="0"/>
              <a:t>özellik, </a:t>
            </a:r>
            <a:r>
              <a:rPr lang="tr-TR" sz="2700" b="1" dirty="0"/>
              <a:t>miktar </a:t>
            </a:r>
            <a:r>
              <a:rPr lang="tr-TR" sz="2700" b="1" dirty="0" smtClean="0"/>
              <a:t>ve koşulların </a:t>
            </a:r>
            <a:r>
              <a:rPr lang="tr-TR" sz="2700" b="1" dirty="0"/>
              <a:t>kullanılabilir elektriksel miktara </a:t>
            </a:r>
            <a:r>
              <a:rPr lang="tr-TR" sz="2700" b="1" dirty="0" err="1"/>
              <a:t>donusturen</a:t>
            </a:r>
            <a:r>
              <a:rPr lang="tr-TR" sz="2700" b="1" dirty="0"/>
              <a:t> </a:t>
            </a:r>
            <a:r>
              <a:rPr lang="tr-TR" sz="2700" b="1" dirty="0" smtClean="0"/>
              <a:t>bir araçlardır[1].”</a:t>
            </a:r>
            <a:endParaRPr lang="tr-TR" sz="2700" dirty="0"/>
          </a:p>
        </p:txBody>
      </p:sp>
    </p:spTree>
    <p:extLst>
      <p:ext uri="{BB962C8B-B14F-4D97-AF65-F5344CB8AC3E}">
        <p14:creationId xmlns:p14="http://schemas.microsoft.com/office/powerpoint/2010/main" val="875798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SENSÖRLER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Cıkıs</a:t>
            </a:r>
            <a:r>
              <a:rPr lang="tr-TR" dirty="0"/>
              <a:t> katı sensorun algıladığı, </a:t>
            </a:r>
            <a:r>
              <a:rPr lang="tr-TR" dirty="0" err="1"/>
              <a:t>transduser’in</a:t>
            </a:r>
            <a:r>
              <a:rPr lang="tr-TR" dirty="0"/>
              <a:t> uygun sekle </a:t>
            </a:r>
            <a:r>
              <a:rPr lang="tr-TR" dirty="0" err="1" smtClean="0"/>
              <a:t>cevirdiği</a:t>
            </a:r>
            <a:r>
              <a:rPr lang="tr-TR" dirty="0"/>
              <a:t> </a:t>
            </a:r>
            <a:r>
              <a:rPr lang="tr-TR" dirty="0" err="1" smtClean="0"/>
              <a:t>elektriki</a:t>
            </a:r>
            <a:r>
              <a:rPr lang="tr-TR" dirty="0" smtClean="0"/>
              <a:t> </a:t>
            </a:r>
            <a:r>
              <a:rPr lang="tr-TR" dirty="0"/>
              <a:t>bilgiyi insan duyu organları ile algılanacak sekle getiren </a:t>
            </a:r>
            <a:r>
              <a:rPr lang="tr-TR" dirty="0" err="1" smtClean="0"/>
              <a:t>unitedir</a:t>
            </a:r>
            <a:r>
              <a:rPr lang="tr-TR" dirty="0" smtClean="0"/>
              <a:t>[1].</a:t>
            </a:r>
          </a:p>
          <a:p>
            <a:r>
              <a:rPr lang="tr-TR" dirty="0" err="1" smtClean="0"/>
              <a:t>Sensör</a:t>
            </a:r>
            <a:r>
              <a:rPr lang="tr-TR" dirty="0" smtClean="0"/>
              <a:t> nedir?</a:t>
            </a:r>
          </a:p>
          <a:p>
            <a:r>
              <a:rPr lang="tr-TR" dirty="0" err="1" smtClean="0"/>
              <a:t>Transdüser</a:t>
            </a:r>
            <a:r>
              <a:rPr lang="tr-TR" dirty="0" smtClean="0"/>
              <a:t> nedir?</a:t>
            </a:r>
          </a:p>
          <a:p>
            <a:r>
              <a:rPr lang="tr-TR" dirty="0" smtClean="0"/>
              <a:t>Giriş ve çıkış katları hakkında bilgi veriniz.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5241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1]</a:t>
            </a:r>
            <a:r>
              <a:rPr lang="tr-TR" dirty="0"/>
              <a:t> </a:t>
            </a:r>
            <a:r>
              <a:rPr lang="tr-TR" dirty="0" smtClean="0"/>
              <a:t>Yıldırım Elektronik deney setlerine ait ders notları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1375</TotalTime>
  <Words>256</Words>
  <Application>Microsoft Office PowerPoint</Application>
  <PresentationFormat>Özel</PresentationFormat>
  <Paragraphs>23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Geçmişe bakış</vt:lpstr>
      <vt:lpstr>Sensör tanımı</vt:lpstr>
      <vt:lpstr>SENSÖRLER</vt:lpstr>
      <vt:lpstr>SENSÖRLER</vt:lpstr>
      <vt:lpstr>SENSÖRLER</vt:lpstr>
      <vt:lpstr>SENSÖRLER</vt:lpstr>
      <vt:lpstr>SENSÖRLER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75</cp:revision>
  <dcterms:created xsi:type="dcterms:W3CDTF">2017-11-14T11:12:27Z</dcterms:created>
  <dcterms:modified xsi:type="dcterms:W3CDTF">2017-11-24T07:37:55Z</dcterms:modified>
</cp:coreProperties>
</file>