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74" r:id="rId2"/>
  </p:sldMasterIdLst>
  <p:notesMasterIdLst>
    <p:notesMasterId r:id="rId4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9pPr>
          </a:lstStyle>
          <a:p>
            <a:endParaRPr/>
          </a:p>
        </p:txBody>
      </p:sp>
      <p:sp>
        <p:nvSpPr>
          <p:cNvPr id="4" name="Shape 4"/>
          <p:cNvSpPr txBox="1">
            <a:spLocks noGrp="1"/>
          </p:cNvSpPr>
          <p:nvPr>
            <p:ph type="dt" idx="10"/>
          </p:nvPr>
        </p:nvSpPr>
        <p:spPr>
          <a:xfrm>
            <a:off x="3884612" y="0"/>
            <a:ext cx="2971800" cy="4572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Shape 7"/>
          <p:cNvSpPr txBox="1">
            <a:spLocks noGrp="1"/>
          </p:cNvSpPr>
          <p:nvPr>
            <p:ph type="ftr" idx="11"/>
          </p:nvPr>
        </p:nvSpPr>
        <p:spPr>
          <a:xfrm>
            <a:off x="0" y="8685212"/>
            <a:ext cx="29718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rgbClr val="000000"/>
                </a:solidFill>
                <a:latin typeface="Tahoma"/>
                <a:ea typeface="Tahoma"/>
                <a:cs typeface="Tahoma"/>
                <a:sym typeface="Tahoma"/>
              </a:defRPr>
            </a:lvl9pPr>
          </a:lstStyle>
          <a:p>
            <a:endParaRPr/>
          </a:p>
        </p:txBody>
      </p:sp>
      <p:sp>
        <p:nvSpPr>
          <p:cNvPr id="8" name="Shape 8"/>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Font typeface="Arial"/>
              <a:buNone/>
            </a:pPr>
            <a:fld id="{00000000-1234-1234-1234-123412341234}" type="slidenum">
              <a:rPr lang="en-US" sz="1200" b="0" i="0" u="none" strike="noStrike" cap="none">
                <a:solidFill>
                  <a:srgbClr val="000000"/>
                </a:solidFill>
                <a:latin typeface="Arial"/>
                <a:ea typeface="Arial"/>
                <a:cs typeface="Arial"/>
                <a:sym typeface="Arial"/>
              </a:rPr>
              <a:pPr marL="0" marR="0" lvl="0" indent="0" algn="r" rtl="0">
                <a:lnSpc>
                  <a:spcPct val="100000"/>
                </a:lnSpc>
                <a:spcBef>
                  <a:spcPts val="0"/>
                </a:spcBef>
                <a:spcAft>
                  <a:spcPts val="0"/>
                </a:spcAft>
                <a:buClr>
                  <a:srgbClr val="000000"/>
                </a:buClr>
                <a:buFont typeface="Arial"/>
                <a:buNone/>
              </a:p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18" name="Shape 2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4" name="Shape 2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5" name="Shape 2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52" name="Shape 25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57" name="Shape 2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69" name="Shape 2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74" name="Shape 2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80" name="Shape 2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297" name="Shape 2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09" name="Shape 3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9" name="Shape 33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40" name="Shape 340"/>
          <p:cNvSpPr txBox="1">
            <a:spLocks noGrp="1"/>
          </p:cNvSpPr>
          <p:nvPr>
            <p:ph type="sldNum" idx="12"/>
          </p:nvPr>
        </p:nvSpPr>
        <p:spPr>
          <a:xfrm>
            <a:off x="3884612" y="8685212"/>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pPr marL="0" lvl="0" indent="0">
                <a:spcBef>
                  <a:spcPts val="0"/>
                </a:spcBef>
                <a:spcAft>
                  <a:spcPts val="0"/>
                </a:spcAft>
                <a:buClr>
                  <a:srgbClr val="000000"/>
                </a:buClr>
                <a:buFont typeface="Arial"/>
                <a:buNone/>
              </a:pPr>
              <a:t>38</a:t>
            </a:fld>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8" name="Shape 1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4" name="Shape 1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Shape 14"/>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Shape 15"/>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6" name="Shape 1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0" name="Shape 50"/>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1" name="Shape 5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150937" y="214312"/>
            <a:ext cx="7793100" cy="1462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9pPr>
          </a:lstStyle>
          <a:p>
            <a:endParaRPr/>
          </a:p>
        </p:txBody>
      </p:sp>
      <p:sp>
        <p:nvSpPr>
          <p:cNvPr id="56" name="Shape 56"/>
          <p:cNvSpPr txBox="1">
            <a:spLocks noGrp="1"/>
          </p:cNvSpPr>
          <p:nvPr>
            <p:ph type="body" idx="1"/>
          </p:nvPr>
        </p:nvSpPr>
        <p:spPr>
          <a:xfrm>
            <a:off x="1182687" y="2017712"/>
            <a:ext cx="7772400" cy="4114800"/>
          </a:xfrm>
          <a:prstGeom prst="rect">
            <a:avLst/>
          </a:prstGeom>
          <a:noFill/>
          <a:ln>
            <a:noFill/>
          </a:ln>
        </p:spPr>
        <p:txBody>
          <a:bodyPr spcFirstLastPara="1" wrap="square" lIns="91425" tIns="91425" rIns="91425" bIns="91425" anchor="t" anchorCtr="0"/>
          <a:lstStyle>
            <a:lvl1pPr marL="457200" marR="0" lvl="0" indent="-350520" algn="l" rtl="0">
              <a:spcBef>
                <a:spcPts val="640"/>
              </a:spcBef>
              <a:spcAft>
                <a:spcPts val="0"/>
              </a:spcAft>
              <a:buClr>
                <a:schemeClr val="folHlink"/>
              </a:buClr>
              <a:buSzPts val="1920"/>
              <a:buFont typeface="Noto Sans Symbols"/>
              <a:buChar char="■"/>
              <a:defRPr sz="3200" b="0" i="0" u="none" strike="noStrike" cap="none">
                <a:solidFill>
                  <a:schemeClr val="dk1"/>
                </a:solidFill>
                <a:latin typeface="Tahoma"/>
                <a:ea typeface="Tahoma"/>
                <a:cs typeface="Tahoma"/>
                <a:sym typeface="Tahoma"/>
              </a:defRPr>
            </a:lvl1pPr>
            <a:lvl2pPr marL="914400" marR="0" lvl="1" indent="-326390" algn="l" rtl="0">
              <a:spcBef>
                <a:spcPts val="560"/>
              </a:spcBef>
              <a:spcAft>
                <a:spcPts val="0"/>
              </a:spcAft>
              <a:buClr>
                <a:schemeClr val="hlink"/>
              </a:buClr>
              <a:buSzPts val="1540"/>
              <a:buFont typeface="Noto Sans Symbols"/>
              <a:buChar char="■"/>
              <a:defRPr sz="2800" b="0" i="0" u="none" strike="noStrike" cap="none">
                <a:solidFill>
                  <a:schemeClr val="dk1"/>
                </a:solidFill>
                <a:latin typeface="Tahoma"/>
                <a:ea typeface="Tahoma"/>
                <a:cs typeface="Tahoma"/>
                <a:sym typeface="Tahoma"/>
              </a:defRPr>
            </a:lvl2pPr>
            <a:lvl3pPr marL="1371600" marR="0" lvl="2" indent="-304800" algn="l" rtl="0">
              <a:spcBef>
                <a:spcPts val="480"/>
              </a:spcBef>
              <a:spcAft>
                <a:spcPts val="0"/>
              </a:spcAft>
              <a:buClr>
                <a:schemeClr val="folHlink"/>
              </a:buClr>
              <a:buSzPts val="1200"/>
              <a:buFont typeface="Noto Sans Symbols"/>
              <a:buChar char="■"/>
              <a:defRPr sz="2400" b="0" i="0" u="none" strike="noStrike" cap="none">
                <a:solidFill>
                  <a:schemeClr val="dk1"/>
                </a:solidFill>
                <a:latin typeface="Tahoma"/>
                <a:ea typeface="Tahoma"/>
                <a:cs typeface="Tahoma"/>
                <a:sym typeface="Tahoma"/>
              </a:defRPr>
            </a:lvl3pPr>
            <a:lvl4pPr marL="1828800" marR="0" lvl="3" indent="-298450" algn="l" rtl="0">
              <a:spcBef>
                <a:spcPts val="400"/>
              </a:spcBef>
              <a:spcAft>
                <a:spcPts val="0"/>
              </a:spcAft>
              <a:buClr>
                <a:schemeClr val="accent2"/>
              </a:buClr>
              <a:buSzPts val="1100"/>
              <a:buFont typeface="Noto Sans Symbols"/>
              <a:buChar char="■"/>
              <a:defRPr sz="2000" b="0" i="0" u="none" strike="noStrike" cap="none">
                <a:solidFill>
                  <a:schemeClr val="dk1"/>
                </a:solidFill>
                <a:latin typeface="Tahoma"/>
                <a:ea typeface="Tahoma"/>
                <a:cs typeface="Tahoma"/>
                <a:sym typeface="Tahoma"/>
              </a:defRPr>
            </a:lvl4pPr>
            <a:lvl5pPr marL="2286000" marR="0" lvl="4"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5pPr>
            <a:lvl6pPr marL="2743200" marR="0" lvl="5"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6pPr>
            <a:lvl7pPr marL="3200400" marR="0" lvl="6"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7pPr>
            <a:lvl8pPr marL="3657600" marR="0" lvl="7"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8pPr>
            <a:lvl9pPr marL="4114800" marR="0" lvl="8"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
        <p:nvSpPr>
          <p:cNvPr id="57" name="Shape 57"/>
          <p:cNvSpPr txBox="1">
            <a:spLocks noGrp="1"/>
          </p:cNvSpPr>
          <p:nvPr>
            <p:ph type="dt" idx="10"/>
          </p:nvPr>
        </p:nvSpPr>
        <p:spPr>
          <a:xfrm>
            <a:off x="1162050" y="6243637"/>
            <a:ext cx="19050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58" name="Shape 58"/>
          <p:cNvSpPr txBox="1">
            <a:spLocks noGrp="1"/>
          </p:cNvSpPr>
          <p:nvPr>
            <p:ph type="ftr" idx="11"/>
          </p:nvPr>
        </p:nvSpPr>
        <p:spPr>
          <a:xfrm>
            <a:off x="3657600" y="6243637"/>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59" name="Shape 59"/>
          <p:cNvSpPr txBox="1">
            <a:spLocks noGrp="1"/>
          </p:cNvSpPr>
          <p:nvPr>
            <p:ph type="sldNum" idx="12"/>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sz="1000">
              <a:solidFill>
                <a:schemeClr val="dk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1150937" y="214312"/>
            <a:ext cx="7793100" cy="1462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9pPr>
          </a:lstStyle>
          <a:p>
            <a:endParaRPr/>
          </a:p>
        </p:txBody>
      </p:sp>
      <p:sp>
        <p:nvSpPr>
          <p:cNvPr id="62" name="Shape 62"/>
          <p:cNvSpPr txBox="1">
            <a:spLocks noGrp="1"/>
          </p:cNvSpPr>
          <p:nvPr>
            <p:ph type="body" idx="1"/>
          </p:nvPr>
        </p:nvSpPr>
        <p:spPr>
          <a:xfrm>
            <a:off x="1182688" y="2017713"/>
            <a:ext cx="3810000" cy="4114800"/>
          </a:xfrm>
          <a:prstGeom prst="rect">
            <a:avLst/>
          </a:prstGeom>
          <a:noFill/>
          <a:ln>
            <a:noFill/>
          </a:ln>
        </p:spPr>
        <p:txBody>
          <a:bodyPr spcFirstLastPara="1" wrap="square" lIns="91425" tIns="91425" rIns="91425" bIns="91425" anchor="t" anchorCtr="0"/>
          <a:lstStyle>
            <a:lvl1pPr marL="457200" marR="0" lvl="0" indent="-335280" algn="l" rtl="0">
              <a:spcBef>
                <a:spcPts val="560"/>
              </a:spcBef>
              <a:spcAft>
                <a:spcPts val="0"/>
              </a:spcAft>
              <a:buClr>
                <a:schemeClr val="folHlink"/>
              </a:buClr>
              <a:buSzPts val="1680"/>
              <a:buFont typeface="Noto Sans Symbols"/>
              <a:buChar char="■"/>
              <a:defRPr sz="2800">
                <a:solidFill>
                  <a:schemeClr val="dk1"/>
                </a:solidFill>
                <a:latin typeface="Tahoma"/>
                <a:ea typeface="Tahoma"/>
                <a:cs typeface="Tahoma"/>
                <a:sym typeface="Tahoma"/>
              </a:defRPr>
            </a:lvl1pPr>
            <a:lvl2pPr marL="914400" marR="0" lvl="1" indent="-312419" algn="l" rtl="0">
              <a:spcBef>
                <a:spcPts val="480"/>
              </a:spcBef>
              <a:spcAft>
                <a:spcPts val="0"/>
              </a:spcAft>
              <a:buClr>
                <a:schemeClr val="hlink"/>
              </a:buClr>
              <a:buSzPts val="1320"/>
              <a:buFont typeface="Noto Sans Symbols"/>
              <a:buChar char="■"/>
              <a:defRPr sz="2400" b="0" i="0" u="none" strike="noStrike" cap="none">
                <a:solidFill>
                  <a:schemeClr val="dk1"/>
                </a:solidFill>
                <a:latin typeface="Tahoma"/>
                <a:ea typeface="Tahoma"/>
                <a:cs typeface="Tahoma"/>
                <a:sym typeface="Tahoma"/>
              </a:defRPr>
            </a:lvl2pPr>
            <a:lvl3pPr marL="1371600" marR="0" lvl="2" indent="-292100" algn="l" rtl="0">
              <a:spcBef>
                <a:spcPts val="400"/>
              </a:spcBef>
              <a:spcAft>
                <a:spcPts val="0"/>
              </a:spcAft>
              <a:buClr>
                <a:schemeClr val="folHlink"/>
              </a:buClr>
              <a:buSzPts val="1000"/>
              <a:buFont typeface="Noto Sans Symbols"/>
              <a:buChar char="■"/>
              <a:defRPr sz="2000" b="0" i="0" u="none" strike="noStrike" cap="none">
                <a:solidFill>
                  <a:schemeClr val="dk1"/>
                </a:solidFill>
                <a:latin typeface="Tahoma"/>
                <a:ea typeface="Tahoma"/>
                <a:cs typeface="Tahoma"/>
                <a:sym typeface="Tahoma"/>
              </a:defRPr>
            </a:lvl3pPr>
            <a:lvl4pPr marL="1828800" marR="0" lvl="3" indent="-291464" algn="l" rtl="0">
              <a:spcBef>
                <a:spcPts val="360"/>
              </a:spcBef>
              <a:spcAft>
                <a:spcPts val="0"/>
              </a:spcAft>
              <a:buClr>
                <a:schemeClr val="accent2"/>
              </a:buClr>
              <a:buSzPts val="990"/>
              <a:buFont typeface="Noto Sans Symbols"/>
              <a:buChar char="■"/>
              <a:defRPr sz="1800" b="0" i="0" u="none" strike="noStrike" cap="none">
                <a:solidFill>
                  <a:schemeClr val="dk1"/>
                </a:solidFill>
                <a:latin typeface="Tahoma"/>
                <a:ea typeface="Tahoma"/>
                <a:cs typeface="Tahoma"/>
                <a:sym typeface="Tahoma"/>
              </a:defRPr>
            </a:lvl4pPr>
            <a:lvl5pPr marL="2286000" marR="0" lvl="4"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5pPr>
            <a:lvl6pPr marL="2743200" marR="0" lvl="5"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6pPr>
            <a:lvl7pPr marL="3200400" marR="0" lvl="6"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7pPr>
            <a:lvl8pPr marL="3657600" marR="0" lvl="7"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8pPr>
            <a:lvl9pPr marL="4114800" marR="0" lvl="8"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9pPr>
          </a:lstStyle>
          <a:p>
            <a:endParaRPr/>
          </a:p>
        </p:txBody>
      </p:sp>
      <p:sp>
        <p:nvSpPr>
          <p:cNvPr id="63" name="Shape 63"/>
          <p:cNvSpPr txBox="1">
            <a:spLocks noGrp="1"/>
          </p:cNvSpPr>
          <p:nvPr>
            <p:ph type="body" idx="2"/>
          </p:nvPr>
        </p:nvSpPr>
        <p:spPr>
          <a:xfrm>
            <a:off x="5145088" y="2017713"/>
            <a:ext cx="3810000" cy="4114800"/>
          </a:xfrm>
          <a:prstGeom prst="rect">
            <a:avLst/>
          </a:prstGeom>
          <a:noFill/>
          <a:ln>
            <a:noFill/>
          </a:ln>
        </p:spPr>
        <p:txBody>
          <a:bodyPr spcFirstLastPara="1" wrap="square" lIns="91425" tIns="91425" rIns="91425" bIns="91425" anchor="t" anchorCtr="0"/>
          <a:lstStyle>
            <a:lvl1pPr marL="457200" marR="0" lvl="0" indent="-335280" algn="l" rtl="0">
              <a:spcBef>
                <a:spcPts val="560"/>
              </a:spcBef>
              <a:spcAft>
                <a:spcPts val="0"/>
              </a:spcAft>
              <a:buClr>
                <a:schemeClr val="folHlink"/>
              </a:buClr>
              <a:buSzPts val="1680"/>
              <a:buFont typeface="Noto Sans Symbols"/>
              <a:buChar char="■"/>
              <a:defRPr sz="2800">
                <a:solidFill>
                  <a:schemeClr val="dk1"/>
                </a:solidFill>
                <a:latin typeface="Tahoma"/>
                <a:ea typeface="Tahoma"/>
                <a:cs typeface="Tahoma"/>
                <a:sym typeface="Tahoma"/>
              </a:defRPr>
            </a:lvl1pPr>
            <a:lvl2pPr marL="914400" marR="0" lvl="1" indent="-312419" algn="l" rtl="0">
              <a:spcBef>
                <a:spcPts val="480"/>
              </a:spcBef>
              <a:spcAft>
                <a:spcPts val="0"/>
              </a:spcAft>
              <a:buClr>
                <a:schemeClr val="hlink"/>
              </a:buClr>
              <a:buSzPts val="1320"/>
              <a:buFont typeface="Noto Sans Symbols"/>
              <a:buChar char="■"/>
              <a:defRPr sz="2400" b="0" i="0" u="none" strike="noStrike" cap="none">
                <a:solidFill>
                  <a:schemeClr val="dk1"/>
                </a:solidFill>
                <a:latin typeface="Tahoma"/>
                <a:ea typeface="Tahoma"/>
                <a:cs typeface="Tahoma"/>
                <a:sym typeface="Tahoma"/>
              </a:defRPr>
            </a:lvl2pPr>
            <a:lvl3pPr marL="1371600" marR="0" lvl="2" indent="-292100" algn="l" rtl="0">
              <a:spcBef>
                <a:spcPts val="400"/>
              </a:spcBef>
              <a:spcAft>
                <a:spcPts val="0"/>
              </a:spcAft>
              <a:buClr>
                <a:schemeClr val="folHlink"/>
              </a:buClr>
              <a:buSzPts val="1000"/>
              <a:buFont typeface="Noto Sans Symbols"/>
              <a:buChar char="■"/>
              <a:defRPr sz="2000" b="0" i="0" u="none" strike="noStrike" cap="none">
                <a:solidFill>
                  <a:schemeClr val="dk1"/>
                </a:solidFill>
                <a:latin typeface="Tahoma"/>
                <a:ea typeface="Tahoma"/>
                <a:cs typeface="Tahoma"/>
                <a:sym typeface="Tahoma"/>
              </a:defRPr>
            </a:lvl3pPr>
            <a:lvl4pPr marL="1828800" marR="0" lvl="3" indent="-291464" algn="l" rtl="0">
              <a:spcBef>
                <a:spcPts val="360"/>
              </a:spcBef>
              <a:spcAft>
                <a:spcPts val="0"/>
              </a:spcAft>
              <a:buClr>
                <a:schemeClr val="accent2"/>
              </a:buClr>
              <a:buSzPts val="990"/>
              <a:buFont typeface="Noto Sans Symbols"/>
              <a:buChar char="■"/>
              <a:defRPr sz="1800" b="0" i="0" u="none" strike="noStrike" cap="none">
                <a:solidFill>
                  <a:schemeClr val="dk1"/>
                </a:solidFill>
                <a:latin typeface="Tahoma"/>
                <a:ea typeface="Tahoma"/>
                <a:cs typeface="Tahoma"/>
                <a:sym typeface="Tahoma"/>
              </a:defRPr>
            </a:lvl4pPr>
            <a:lvl5pPr marL="2286000" marR="0" lvl="4"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5pPr>
            <a:lvl6pPr marL="2743200" marR="0" lvl="5"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6pPr>
            <a:lvl7pPr marL="3200400" marR="0" lvl="6"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7pPr>
            <a:lvl8pPr marL="3657600" marR="0" lvl="7"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8pPr>
            <a:lvl9pPr marL="4114800" marR="0" lvl="8" indent="-285750" algn="l" rtl="0">
              <a:spcBef>
                <a:spcPts val="360"/>
              </a:spcBef>
              <a:spcAft>
                <a:spcPts val="0"/>
              </a:spcAft>
              <a:buClr>
                <a:schemeClr val="accent1"/>
              </a:buClr>
              <a:buSzPts val="900"/>
              <a:buFont typeface="Noto Sans Symbols"/>
              <a:buChar char="■"/>
              <a:defRPr sz="1800" b="0" i="0" u="none" strike="noStrike" cap="none">
                <a:solidFill>
                  <a:schemeClr val="dk1"/>
                </a:solidFill>
                <a:latin typeface="Tahoma"/>
                <a:ea typeface="Tahoma"/>
                <a:cs typeface="Tahoma"/>
                <a:sym typeface="Tahoma"/>
              </a:defRPr>
            </a:lvl9pPr>
          </a:lstStyle>
          <a:p>
            <a:endParaRPr/>
          </a:p>
        </p:txBody>
      </p:sp>
      <p:sp>
        <p:nvSpPr>
          <p:cNvPr id="64" name="Shape 64"/>
          <p:cNvSpPr txBox="1">
            <a:spLocks noGrp="1"/>
          </p:cNvSpPr>
          <p:nvPr>
            <p:ph type="dt" idx="10"/>
          </p:nvPr>
        </p:nvSpPr>
        <p:spPr>
          <a:xfrm>
            <a:off x="1162050" y="6243637"/>
            <a:ext cx="19050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65" name="Shape 65"/>
          <p:cNvSpPr txBox="1">
            <a:spLocks noGrp="1"/>
          </p:cNvSpPr>
          <p:nvPr>
            <p:ph type="ftr" idx="11"/>
          </p:nvPr>
        </p:nvSpPr>
        <p:spPr>
          <a:xfrm>
            <a:off x="3657600" y="6243637"/>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66" name="Shape 66"/>
          <p:cNvSpPr txBox="1">
            <a:spLocks noGrp="1"/>
          </p:cNvSpPr>
          <p:nvPr>
            <p:ph type="sldNum" idx="12"/>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sz="1000">
              <a:solidFill>
                <a:schemeClr val="dk2"/>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1"/>
        <p:cNvGrpSpPr/>
        <p:nvPr/>
      </p:nvGrpSpPr>
      <p:grpSpPr>
        <a:xfrm>
          <a:off x="0" y="0"/>
          <a:ext cx="0" cy="0"/>
          <a:chOff x="0" y="0"/>
          <a:chExt cx="0" cy="0"/>
        </a:xfrm>
      </p:grpSpPr>
      <p:sp>
        <p:nvSpPr>
          <p:cNvPr id="72" name="Shape 7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73" name="Shape 73"/>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74" name="Shape 7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77" name="Shape 7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0" name="Shape 80"/>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1" name="Shape 8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4" name="Shape 84"/>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5" name="Shape 8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6" name="Shape 8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9" name="Shape 8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92" name="Shape 92"/>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93" name="Shape 9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96" name="Shape 9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7"/>
        <p:cNvGrpSpPr/>
        <p:nvPr/>
      </p:nvGrpSpPr>
      <p:grpSpPr>
        <a:xfrm>
          <a:off x="0" y="0"/>
          <a:ext cx="0" cy="0"/>
          <a:chOff x="0" y="0"/>
          <a:chExt cx="0" cy="0"/>
        </a:xfrm>
      </p:grpSpPr>
      <p:sp>
        <p:nvSpPr>
          <p:cNvPr id="98" name="Shape 98"/>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9" name="Shape 9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100" name="Shape 100"/>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01" name="Shape 101"/>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02" name="Shape 10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03"/>
        <p:cNvGrpSpPr/>
        <p:nvPr/>
      </p:nvGrpSpPr>
      <p:grpSpPr>
        <a:xfrm>
          <a:off x="0" y="0"/>
          <a:ext cx="0" cy="0"/>
          <a:chOff x="0" y="0"/>
          <a:chExt cx="0" cy="0"/>
        </a:xfrm>
      </p:grpSpPr>
      <p:sp>
        <p:nvSpPr>
          <p:cNvPr id="104" name="Shape 104"/>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rtl="0">
              <a:lnSpc>
                <a:spcPct val="100000"/>
              </a:lnSpc>
              <a:spcBef>
                <a:spcPts val="0"/>
              </a:spcBef>
              <a:spcAft>
                <a:spcPts val="0"/>
              </a:spcAft>
              <a:buSzPts val="1800"/>
              <a:buNone/>
              <a:defRPr/>
            </a:lvl1pPr>
          </a:lstStyle>
          <a:p>
            <a:endParaRPr/>
          </a:p>
        </p:txBody>
      </p:sp>
      <p:sp>
        <p:nvSpPr>
          <p:cNvPr id="105" name="Shape 10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1474833"/>
            <a:ext cx="8520600" cy="2618100"/>
          </a:xfrm>
          <a:prstGeom prst="rect">
            <a:avLst/>
          </a:prstGeom>
        </p:spPr>
        <p:txBody>
          <a:bodyPr spcFirstLastPara="1" wrap="square" lIns="91425" tIns="91425" rIns="91425" bIns="91425" anchor="b" anchorCtr="0"/>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endParaRPr/>
          </a:p>
        </p:txBody>
      </p:sp>
      <p:sp>
        <p:nvSpPr>
          <p:cNvPr id="108" name="Shape 108"/>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109" name="Shape 10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0"/>
        <p:cNvGrpSpPr/>
        <p:nvPr/>
      </p:nvGrpSpPr>
      <p:grpSpPr>
        <a:xfrm>
          <a:off x="0" y="0"/>
          <a:ext cx="0" cy="0"/>
          <a:chOff x="0" y="0"/>
          <a:chExt cx="0" cy="0"/>
        </a:xfrm>
      </p:grpSpPr>
      <p:sp>
        <p:nvSpPr>
          <p:cNvPr id="111" name="Shape 1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rtl="0">
              <a:spcBef>
                <a:spcPts val="0"/>
              </a:spcBef>
              <a:buNone/>
              <a:defRPr/>
            </a:lvl1pPr>
            <a:lvl2pPr lvl="1" rtl="0">
              <a:spcBef>
                <a:spcPts val="0"/>
              </a:spcBef>
              <a:buNone/>
              <a:defRPr/>
            </a:lvl2pPr>
            <a:lvl3pPr lvl="2" rtl="0">
              <a:spcBef>
                <a:spcPts val="0"/>
              </a:spcBef>
              <a:buNone/>
              <a:defRPr/>
            </a:lvl3pPr>
            <a:lvl4pPr lvl="3" rtl="0">
              <a:spcBef>
                <a:spcPts val="0"/>
              </a:spcBef>
              <a:buNone/>
              <a:defRPr/>
            </a:lvl4pPr>
            <a:lvl5pPr lvl="4" rtl="0">
              <a:spcBef>
                <a:spcPts val="0"/>
              </a:spcBef>
              <a:buNone/>
              <a:defRPr/>
            </a:lvl5pPr>
            <a:lvl6pPr lvl="5" rtl="0">
              <a:spcBef>
                <a:spcPts val="0"/>
              </a:spcBef>
              <a:buNone/>
              <a:defRPr/>
            </a:lvl6pPr>
            <a:lvl7pPr lvl="6" rtl="0">
              <a:spcBef>
                <a:spcPts val="0"/>
              </a:spcBef>
              <a:buNone/>
              <a:defRPr/>
            </a:lvl7pPr>
            <a:lvl8pPr lvl="7" rtl="0">
              <a:spcBef>
                <a:spcPts val="0"/>
              </a:spcBef>
              <a:buNone/>
              <a:defRPr/>
            </a:lvl8pPr>
            <a:lvl9pPr lvl="8" rtl="0">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150937" y="214312"/>
            <a:ext cx="7793100" cy="1462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1pPr>
            <a:lvl2pPr marL="0" marR="0" lvl="1"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2pPr>
            <a:lvl3pPr marL="0" marR="0" lvl="2"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3pPr>
            <a:lvl4pPr marL="0" marR="0" lvl="3"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4pPr>
            <a:lvl5pPr marL="0" marR="0" lvl="4"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5pPr>
            <a:lvl6pPr marL="457200" marR="0" lvl="5"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6pPr>
            <a:lvl7pPr marL="914400" marR="0" lvl="6"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7pPr>
            <a:lvl8pPr marL="1371600" marR="0" lvl="7"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8pPr>
            <a:lvl9pPr marL="1828800" marR="0" lvl="8" indent="0" algn="l" rtl="0">
              <a:spcBef>
                <a:spcPts val="0"/>
              </a:spcBef>
              <a:spcAft>
                <a:spcPts val="0"/>
              </a:spcAft>
              <a:buSzPts val="2800"/>
              <a:buNone/>
              <a:defRPr sz="4400" b="0" i="0" u="none" strike="noStrike" cap="none">
                <a:solidFill>
                  <a:schemeClr val="dk2"/>
                </a:solidFill>
                <a:latin typeface="Tahoma"/>
                <a:ea typeface="Tahoma"/>
                <a:cs typeface="Tahoma"/>
                <a:sym typeface="Tahoma"/>
              </a:defRPr>
            </a:lvl9pPr>
          </a:lstStyle>
          <a:p>
            <a:endParaRPr/>
          </a:p>
        </p:txBody>
      </p:sp>
      <p:sp>
        <p:nvSpPr>
          <p:cNvPr id="114" name="Shape 114"/>
          <p:cNvSpPr txBox="1">
            <a:spLocks noGrp="1"/>
          </p:cNvSpPr>
          <p:nvPr>
            <p:ph type="body" idx="1"/>
          </p:nvPr>
        </p:nvSpPr>
        <p:spPr>
          <a:xfrm>
            <a:off x="1182687" y="2017712"/>
            <a:ext cx="7772400" cy="4114800"/>
          </a:xfrm>
          <a:prstGeom prst="rect">
            <a:avLst/>
          </a:prstGeom>
          <a:noFill/>
          <a:ln>
            <a:noFill/>
          </a:ln>
        </p:spPr>
        <p:txBody>
          <a:bodyPr spcFirstLastPara="1" wrap="square" lIns="91425" tIns="91425" rIns="91425" bIns="91425" anchor="t" anchorCtr="0"/>
          <a:lstStyle>
            <a:lvl1pPr marL="457200" marR="0" lvl="0" indent="-350520" algn="l" rtl="0">
              <a:spcBef>
                <a:spcPts val="640"/>
              </a:spcBef>
              <a:spcAft>
                <a:spcPts val="0"/>
              </a:spcAft>
              <a:buClr>
                <a:schemeClr val="folHlink"/>
              </a:buClr>
              <a:buSzPts val="1920"/>
              <a:buFont typeface="Noto Sans Symbols"/>
              <a:buChar char="■"/>
              <a:defRPr sz="3200" b="0" i="0" u="none" strike="noStrike" cap="none">
                <a:solidFill>
                  <a:schemeClr val="dk1"/>
                </a:solidFill>
                <a:latin typeface="Tahoma"/>
                <a:ea typeface="Tahoma"/>
                <a:cs typeface="Tahoma"/>
                <a:sym typeface="Tahoma"/>
              </a:defRPr>
            </a:lvl1pPr>
            <a:lvl2pPr marL="914400" marR="0" lvl="1" indent="-326390" algn="l" rtl="0">
              <a:spcBef>
                <a:spcPts val="560"/>
              </a:spcBef>
              <a:spcAft>
                <a:spcPts val="0"/>
              </a:spcAft>
              <a:buClr>
                <a:schemeClr val="hlink"/>
              </a:buClr>
              <a:buSzPts val="1540"/>
              <a:buFont typeface="Noto Sans Symbols"/>
              <a:buChar char="■"/>
              <a:defRPr sz="2800" b="0" i="0" u="none" strike="noStrike" cap="none">
                <a:solidFill>
                  <a:schemeClr val="dk1"/>
                </a:solidFill>
                <a:latin typeface="Tahoma"/>
                <a:ea typeface="Tahoma"/>
                <a:cs typeface="Tahoma"/>
                <a:sym typeface="Tahoma"/>
              </a:defRPr>
            </a:lvl2pPr>
            <a:lvl3pPr marL="1371600" marR="0" lvl="2" indent="-304800" algn="l" rtl="0">
              <a:spcBef>
                <a:spcPts val="480"/>
              </a:spcBef>
              <a:spcAft>
                <a:spcPts val="0"/>
              </a:spcAft>
              <a:buClr>
                <a:schemeClr val="folHlink"/>
              </a:buClr>
              <a:buSzPts val="1200"/>
              <a:buFont typeface="Noto Sans Symbols"/>
              <a:buChar char="■"/>
              <a:defRPr sz="2400" b="0" i="0" u="none" strike="noStrike" cap="none">
                <a:solidFill>
                  <a:schemeClr val="dk1"/>
                </a:solidFill>
                <a:latin typeface="Tahoma"/>
                <a:ea typeface="Tahoma"/>
                <a:cs typeface="Tahoma"/>
                <a:sym typeface="Tahoma"/>
              </a:defRPr>
            </a:lvl3pPr>
            <a:lvl4pPr marL="1828800" marR="0" lvl="3" indent="-298450" algn="l" rtl="0">
              <a:spcBef>
                <a:spcPts val="400"/>
              </a:spcBef>
              <a:spcAft>
                <a:spcPts val="0"/>
              </a:spcAft>
              <a:buClr>
                <a:schemeClr val="accent2"/>
              </a:buClr>
              <a:buSzPts val="1100"/>
              <a:buFont typeface="Noto Sans Symbols"/>
              <a:buChar char="■"/>
              <a:defRPr sz="2000" b="0" i="0" u="none" strike="noStrike" cap="none">
                <a:solidFill>
                  <a:schemeClr val="dk1"/>
                </a:solidFill>
                <a:latin typeface="Tahoma"/>
                <a:ea typeface="Tahoma"/>
                <a:cs typeface="Tahoma"/>
                <a:sym typeface="Tahoma"/>
              </a:defRPr>
            </a:lvl4pPr>
            <a:lvl5pPr marL="2286000" marR="0" lvl="4"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5pPr>
            <a:lvl6pPr marL="2743200" marR="0" lvl="5"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6pPr>
            <a:lvl7pPr marL="3200400" marR="0" lvl="6"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7pPr>
            <a:lvl8pPr marL="3657600" marR="0" lvl="7"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8pPr>
            <a:lvl9pPr marL="4114800" marR="0" lvl="8" indent="-292100" algn="l" rtl="0">
              <a:spcBef>
                <a:spcPts val="400"/>
              </a:spcBef>
              <a:spcAft>
                <a:spcPts val="0"/>
              </a:spcAft>
              <a:buClr>
                <a:schemeClr val="accent1"/>
              </a:buClr>
              <a:buSzPts val="1000"/>
              <a:buFont typeface="Noto Sans Symbols"/>
              <a:buChar char="■"/>
              <a:defRPr sz="2000" b="0" i="0" u="none" strike="noStrike" cap="none">
                <a:solidFill>
                  <a:schemeClr val="dk1"/>
                </a:solidFill>
                <a:latin typeface="Tahoma"/>
                <a:ea typeface="Tahoma"/>
                <a:cs typeface="Tahoma"/>
                <a:sym typeface="Tahoma"/>
              </a:defRPr>
            </a:lvl9pPr>
          </a:lstStyle>
          <a:p>
            <a:endParaRPr/>
          </a:p>
        </p:txBody>
      </p:sp>
      <p:sp>
        <p:nvSpPr>
          <p:cNvPr id="115" name="Shape 115"/>
          <p:cNvSpPr txBox="1">
            <a:spLocks noGrp="1"/>
          </p:cNvSpPr>
          <p:nvPr>
            <p:ph type="dt" idx="10"/>
          </p:nvPr>
        </p:nvSpPr>
        <p:spPr>
          <a:xfrm>
            <a:off x="1162050" y="6243637"/>
            <a:ext cx="19050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16" name="Shape 116"/>
          <p:cNvSpPr txBox="1">
            <a:spLocks noGrp="1"/>
          </p:cNvSpPr>
          <p:nvPr>
            <p:ph type="ftr" idx="11"/>
          </p:nvPr>
        </p:nvSpPr>
        <p:spPr>
          <a:xfrm>
            <a:off x="3657600" y="6243637"/>
            <a:ext cx="2895600" cy="4572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SzPts val="1400"/>
              <a:buNone/>
              <a:defRPr sz="1800" b="0" i="0" u="none">
                <a:solidFill>
                  <a:schemeClr val="dk1"/>
                </a:solidFill>
                <a:latin typeface="Tahoma"/>
                <a:ea typeface="Tahoma"/>
                <a:cs typeface="Tahoma"/>
                <a:sym typeface="Tahoma"/>
              </a:defRPr>
            </a:lvl1pPr>
            <a:lvl2pPr marL="457200" marR="0" lvl="1"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2pPr>
            <a:lvl3pPr marL="914400" marR="0" lvl="2"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3pPr>
            <a:lvl4pPr marL="1371600" marR="0" lvl="3"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4pPr>
            <a:lvl5pPr marL="1828800" marR="0" lvl="4"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5pPr>
            <a:lvl6pPr marL="2286000" marR="0" lvl="5"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6pPr>
            <a:lvl7pPr marL="3200400" marR="0" lvl="6"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7pPr>
            <a:lvl8pPr marL="4572000" marR="0" lvl="7"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8pPr>
            <a:lvl9pPr marL="6400800" marR="0" lvl="8" indent="0" algn="l" rtl="0">
              <a:lnSpc>
                <a:spcPct val="100000"/>
              </a:lnSpc>
              <a:spcBef>
                <a:spcPts val="0"/>
              </a:spcBef>
              <a:spcAft>
                <a:spcPts val="0"/>
              </a:spcAft>
              <a:buSzPts val="1400"/>
              <a:buNone/>
              <a:defRPr sz="1800" b="0" i="0" u="none" strike="noStrike" cap="none">
                <a:solidFill>
                  <a:schemeClr val="dk1"/>
                </a:solidFill>
                <a:latin typeface="Tahoma"/>
                <a:ea typeface="Tahoma"/>
                <a:cs typeface="Tahoma"/>
                <a:sym typeface="Tahoma"/>
              </a:defRPr>
            </a:lvl9pPr>
          </a:lstStyle>
          <a:p>
            <a:endParaRPr/>
          </a:p>
        </p:txBody>
      </p:sp>
      <p:sp>
        <p:nvSpPr>
          <p:cNvPr id="117" name="Shape 117"/>
          <p:cNvSpPr txBox="1">
            <a:spLocks noGrp="1"/>
          </p:cNvSpPr>
          <p:nvPr>
            <p:ph type="sldNum" idx="12"/>
          </p:nvPr>
        </p:nvSpPr>
        <p:spPr>
          <a:xfrm>
            <a:off x="7042150" y="6243637"/>
            <a:ext cx="1905000" cy="4572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1pPr>
            <a:lvl2pPr marL="0" marR="0" lvl="1"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2pPr>
            <a:lvl3pPr marL="0" marR="0" lvl="2"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3pPr>
            <a:lvl4pPr marL="0" marR="0" lvl="3"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4pPr>
            <a:lvl5pPr marL="0" marR="0" lvl="4"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5pPr>
            <a:lvl6pPr marL="0" marR="0" lvl="5"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6pPr>
            <a:lvl7pPr marL="0" marR="0" lvl="6"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7pPr>
            <a:lvl8pPr marL="0" marR="0" lvl="7"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8pPr>
            <a:lvl9pPr marL="0" marR="0" lvl="8" indent="0" algn="r" rtl="0">
              <a:lnSpc>
                <a:spcPct val="100000"/>
              </a:lnSpc>
              <a:spcBef>
                <a:spcPts val="0"/>
              </a:spcBef>
              <a:spcAft>
                <a:spcPts val="0"/>
              </a:spcAft>
              <a:buClr>
                <a:schemeClr val="dk1"/>
              </a:buClr>
              <a:buFont typeface="Tahoma"/>
              <a:buNone/>
              <a:defRPr sz="1400" b="0" i="0" u="none">
                <a:solidFill>
                  <a:schemeClr val="dk1"/>
                </a:solidFill>
                <a:latin typeface="Tahoma"/>
                <a:ea typeface="Tahoma"/>
                <a:cs typeface="Tahoma"/>
                <a:sym typeface="Tahoma"/>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sz="1000">
              <a:solidFill>
                <a:schemeClr val="dk2"/>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6" name="Shape 26"/>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8" name="Shape 3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1" name="Shape 41"/>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Shape 42"/>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Shape 43"/>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4" name="Shape 4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5">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11" name="Shape 1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12" name="Shape 12"/>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spcBef>
                <a:spcPts val="0"/>
              </a:spcBef>
              <a:buNone/>
              <a:defRPr sz="1000">
                <a:solidFill>
                  <a:schemeClr val="dk2"/>
                </a:solidFill>
              </a:defRPr>
            </a:lvl1pPr>
            <a:lvl2pPr lvl="1" algn="r">
              <a:spcBef>
                <a:spcPts val="0"/>
              </a:spcBef>
              <a:buNone/>
              <a:defRPr sz="1000">
                <a:solidFill>
                  <a:schemeClr val="dk2"/>
                </a:solidFill>
              </a:defRPr>
            </a:lvl2pPr>
            <a:lvl3pPr lvl="2" algn="r">
              <a:spcBef>
                <a:spcPts val="0"/>
              </a:spcBef>
              <a:buNone/>
              <a:defRPr sz="1000">
                <a:solidFill>
                  <a:schemeClr val="dk2"/>
                </a:solidFill>
              </a:defRPr>
            </a:lvl3pPr>
            <a:lvl4pPr lvl="3" algn="r">
              <a:spcBef>
                <a:spcPts val="0"/>
              </a:spcBef>
              <a:buNone/>
              <a:defRPr sz="1000">
                <a:solidFill>
                  <a:schemeClr val="dk2"/>
                </a:solidFill>
              </a:defRPr>
            </a:lvl4pPr>
            <a:lvl5pPr lvl="4" algn="r">
              <a:spcBef>
                <a:spcPts val="0"/>
              </a:spcBef>
              <a:buNone/>
              <a:defRPr sz="1000">
                <a:solidFill>
                  <a:schemeClr val="dk2"/>
                </a:solidFill>
              </a:defRPr>
            </a:lvl5pPr>
            <a:lvl6pPr lvl="5" algn="r">
              <a:spcBef>
                <a:spcPts val="0"/>
              </a:spcBef>
              <a:buNone/>
              <a:defRPr sz="1000">
                <a:solidFill>
                  <a:schemeClr val="dk2"/>
                </a:solidFill>
              </a:defRPr>
            </a:lvl6pPr>
            <a:lvl7pPr lvl="6" algn="r">
              <a:spcBef>
                <a:spcPts val="0"/>
              </a:spcBef>
              <a:buNone/>
              <a:defRPr sz="1000">
                <a:solidFill>
                  <a:schemeClr val="dk2"/>
                </a:solidFill>
              </a:defRPr>
            </a:lvl7pPr>
            <a:lvl8pPr lvl="7" algn="r">
              <a:spcBef>
                <a:spcPts val="0"/>
              </a:spcBef>
              <a:buNone/>
              <a:defRPr sz="1000">
                <a:solidFill>
                  <a:schemeClr val="dk2"/>
                </a:solidFill>
              </a:defRPr>
            </a:lvl8pPr>
            <a:lvl9pPr lvl="8" algn="r">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blipFill>
          <a:blip r:embed="rId14">
            <a:alphaModFix/>
          </a:blip>
          <a:stretch>
            <a:fillRect/>
          </a:stretch>
        </a:blipFill>
        <a:effectLst/>
      </p:bgPr>
    </p:bg>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69" name="Shape 69"/>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70" name="Shape 70"/>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rtl="0">
              <a:spcBef>
                <a:spcPts val="0"/>
              </a:spcBef>
              <a:buNone/>
              <a:defRPr sz="1000">
                <a:solidFill>
                  <a:schemeClr val="dk2"/>
                </a:solidFill>
              </a:defRPr>
            </a:lvl1pPr>
            <a:lvl2pPr lvl="1" algn="r" rtl="0">
              <a:spcBef>
                <a:spcPts val="0"/>
              </a:spcBef>
              <a:buNone/>
              <a:defRPr sz="1000">
                <a:solidFill>
                  <a:schemeClr val="dk2"/>
                </a:solidFill>
              </a:defRPr>
            </a:lvl2pPr>
            <a:lvl3pPr lvl="2" algn="r" rtl="0">
              <a:spcBef>
                <a:spcPts val="0"/>
              </a:spcBef>
              <a:buNone/>
              <a:defRPr sz="1000">
                <a:solidFill>
                  <a:schemeClr val="dk2"/>
                </a:solidFill>
              </a:defRPr>
            </a:lvl3pPr>
            <a:lvl4pPr lvl="3" algn="r" rtl="0">
              <a:spcBef>
                <a:spcPts val="0"/>
              </a:spcBef>
              <a:buNone/>
              <a:defRPr sz="1000">
                <a:solidFill>
                  <a:schemeClr val="dk2"/>
                </a:solidFill>
              </a:defRPr>
            </a:lvl4pPr>
            <a:lvl5pPr lvl="4" algn="r" rtl="0">
              <a:spcBef>
                <a:spcPts val="0"/>
              </a:spcBef>
              <a:buNone/>
              <a:defRPr sz="1000">
                <a:solidFill>
                  <a:schemeClr val="dk2"/>
                </a:solidFill>
              </a:defRPr>
            </a:lvl5pPr>
            <a:lvl6pPr lvl="5" algn="r" rtl="0">
              <a:spcBef>
                <a:spcPts val="0"/>
              </a:spcBef>
              <a:buNone/>
              <a:defRPr sz="1000">
                <a:solidFill>
                  <a:schemeClr val="dk2"/>
                </a:solidFill>
              </a:defRPr>
            </a:lvl6pPr>
            <a:lvl7pPr lvl="6" algn="r" rtl="0">
              <a:spcBef>
                <a:spcPts val="0"/>
              </a:spcBef>
              <a:buNone/>
              <a:defRPr sz="1000">
                <a:solidFill>
                  <a:schemeClr val="dk2"/>
                </a:solidFill>
              </a:defRPr>
            </a:lvl7pPr>
            <a:lvl8pPr lvl="7" algn="r" rtl="0">
              <a:spcBef>
                <a:spcPts val="0"/>
              </a:spcBef>
              <a:buNone/>
              <a:defRPr sz="1000">
                <a:solidFill>
                  <a:schemeClr val="dk2"/>
                </a:solidFill>
              </a:defRPr>
            </a:lvl8pPr>
            <a:lvl9pPr lvl="8" algn="r" rtl="0">
              <a:spcBef>
                <a:spcPts val="0"/>
              </a:spcBef>
              <a:buNone/>
              <a:defRPr sz="1000">
                <a:solidFill>
                  <a:schemeClr val="dk2"/>
                </a:solidFill>
              </a:defRPr>
            </a:lvl9pPr>
          </a:lstStyle>
          <a:p>
            <a:pPr marL="0" lvl="0" indent="0">
              <a:spcBef>
                <a:spcPts val="0"/>
              </a:spcBef>
              <a:spcAft>
                <a:spcPts val="0"/>
              </a:spcAft>
              <a:buNone/>
            </a:pPr>
            <a:fld id="{00000000-1234-1234-1234-123412341234}" type="slidenum">
              <a:rPr lang="en-US"/>
              <a:pPr marL="0" lvl="0" indent="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1.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1.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2.xml"/><Relationship Id="rId1" Type="http://schemas.openxmlformats.org/officeDocument/2006/relationships/slideLayout" Target="../slideLayouts/slideLayout25.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3.xml"/><Relationship Id="rId1" Type="http://schemas.openxmlformats.org/officeDocument/2006/relationships/slideLayout" Target="../slideLayouts/slideLayout2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Shape 122"/>
          <p:cNvPicPr preferRelativeResize="0"/>
          <p:nvPr/>
        </p:nvPicPr>
        <p:blipFill>
          <a:blip r:embed="rId3">
            <a:alphaModFix/>
          </a:blip>
          <a:stretch>
            <a:fillRect/>
          </a:stretch>
        </p:blipFill>
        <p:spPr>
          <a:xfrm>
            <a:off x="0" y="762000"/>
            <a:ext cx="9144000" cy="5372545"/>
          </a:xfrm>
          <a:prstGeom prst="rect">
            <a:avLst/>
          </a:prstGeom>
          <a:noFill/>
          <a:ln>
            <a:noFill/>
          </a:ln>
        </p:spPr>
      </p:pic>
      <p:sp>
        <p:nvSpPr>
          <p:cNvPr id="123" name="Shape 123"/>
          <p:cNvSpPr txBox="1">
            <a:spLocks noGrp="1"/>
          </p:cNvSpPr>
          <p:nvPr>
            <p:ph type="ctrTitle"/>
          </p:nvPr>
        </p:nvSpPr>
        <p:spPr>
          <a:xfrm>
            <a:off x="685800" y="12"/>
            <a:ext cx="7772400" cy="14622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dk2"/>
              </a:buClr>
              <a:buFont typeface="Tahoma"/>
              <a:buNone/>
            </a:pPr>
            <a:r>
              <a:rPr lang="en-US" sz="6000" b="1">
                <a:solidFill>
                  <a:srgbClr val="980000"/>
                </a:solidFill>
              </a:rPr>
              <a:t>Elektroterapi - 2</a:t>
            </a:r>
            <a:endParaRPr sz="6000" b="1">
              <a:solidFill>
                <a:srgbClr val="980000"/>
              </a:solidFill>
            </a:endParaRPr>
          </a:p>
        </p:txBody>
      </p:sp>
      <p:sp>
        <p:nvSpPr>
          <p:cNvPr id="124" name="Shape 124"/>
          <p:cNvSpPr txBox="1">
            <a:spLocks noGrp="1"/>
          </p:cNvSpPr>
          <p:nvPr>
            <p:ph type="subTitle" idx="1"/>
          </p:nvPr>
        </p:nvSpPr>
        <p:spPr>
          <a:xfrm>
            <a:off x="0" y="5594675"/>
            <a:ext cx="9144000" cy="6699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640"/>
              </a:spcBef>
              <a:spcAft>
                <a:spcPts val="0"/>
              </a:spcAft>
              <a:buClr>
                <a:schemeClr val="folHlink"/>
              </a:buClr>
              <a:buFont typeface="Noto Sans Symbols"/>
              <a:buNone/>
            </a:pPr>
            <a:r>
              <a:rPr lang="en-US" sz="2400" b="1" dirty="0" err="1">
                <a:solidFill>
                  <a:srgbClr val="073763"/>
                </a:solidFill>
              </a:rPr>
              <a:t>Uzm</a:t>
            </a:r>
            <a:r>
              <a:rPr lang="en-US" sz="2400" b="1" dirty="0">
                <a:solidFill>
                  <a:srgbClr val="073763"/>
                </a:solidFill>
              </a:rPr>
              <a:t>. </a:t>
            </a:r>
            <a:r>
              <a:rPr lang="en-US" sz="2400" b="1" dirty="0" err="1">
                <a:solidFill>
                  <a:srgbClr val="073763"/>
                </a:solidFill>
              </a:rPr>
              <a:t>Fzt</a:t>
            </a:r>
            <a:r>
              <a:rPr lang="en-US" sz="2400" b="1" dirty="0">
                <a:solidFill>
                  <a:srgbClr val="073763"/>
                </a:solidFill>
              </a:rPr>
              <a:t>. </a:t>
            </a:r>
            <a:r>
              <a:rPr lang="en-US" sz="2400" b="1" dirty="0" err="1">
                <a:solidFill>
                  <a:srgbClr val="073763"/>
                </a:solidFill>
              </a:rPr>
              <a:t>Kağan</a:t>
            </a:r>
            <a:r>
              <a:rPr lang="en-US" sz="2400" b="1" dirty="0">
                <a:solidFill>
                  <a:srgbClr val="073763"/>
                </a:solidFill>
              </a:rPr>
              <a:t> </a:t>
            </a:r>
            <a:r>
              <a:rPr lang="en-US" sz="2400" b="1">
                <a:solidFill>
                  <a:srgbClr val="073763"/>
                </a:solidFill>
              </a:rPr>
              <a:t>YÜCEL </a:t>
            </a:r>
            <a:r>
              <a:rPr lang="en-US" sz="2400" b="1" smtClean="0">
                <a:solidFill>
                  <a:srgbClr val="073763"/>
                </a:solidFill>
              </a:rPr>
              <a:t>-.</a:t>
            </a:r>
            <a:endParaRPr sz="2400" b="1" dirty="0">
              <a:solidFill>
                <a:srgbClr val="073763"/>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457200" y="549275"/>
            <a:ext cx="8229600" cy="868362"/>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1"/>
              </a:buClr>
              <a:buFont typeface="Comic Sans MS"/>
              <a:buNone/>
            </a:pPr>
            <a:r>
              <a:rPr lang="en-US" sz="4000" b="1" i="0" u="none" strike="noStrike" cap="none">
                <a:solidFill>
                  <a:srgbClr val="980000"/>
                </a:solidFill>
                <a:latin typeface="Arial"/>
                <a:ea typeface="Arial"/>
                <a:cs typeface="Arial"/>
                <a:sym typeface="Arial"/>
              </a:rPr>
              <a:t/>
            </a:r>
            <a:br>
              <a:rPr lang="en-US" sz="4000" b="1" i="0" u="none" strike="noStrike" cap="none">
                <a:solidFill>
                  <a:srgbClr val="980000"/>
                </a:solidFill>
                <a:latin typeface="Arial"/>
                <a:ea typeface="Arial"/>
                <a:cs typeface="Arial"/>
                <a:sym typeface="Arial"/>
              </a:rPr>
            </a:br>
            <a:r>
              <a:rPr lang="en-US" sz="4000" b="1" i="0" u="none" strike="noStrike" cap="none">
                <a:solidFill>
                  <a:srgbClr val="980000"/>
                </a:solidFill>
                <a:latin typeface="Arial"/>
                <a:ea typeface="Arial"/>
                <a:cs typeface="Arial"/>
                <a:sym typeface="Arial"/>
              </a:rPr>
              <a:t>MODÜLE TENS</a:t>
            </a:r>
            <a:endParaRPr b="1">
              <a:solidFill>
                <a:srgbClr val="980000"/>
              </a:solidFill>
              <a:latin typeface="Arial"/>
              <a:ea typeface="Arial"/>
              <a:cs typeface="Arial"/>
              <a:sym typeface="Arial"/>
            </a:endParaRPr>
          </a:p>
        </p:txBody>
      </p:sp>
      <p:sp>
        <p:nvSpPr>
          <p:cNvPr id="178" name="Shape 178"/>
          <p:cNvSpPr txBox="1">
            <a:spLocks noGrp="1"/>
          </p:cNvSpPr>
          <p:nvPr>
            <p:ph type="body" idx="1"/>
          </p:nvPr>
        </p:nvSpPr>
        <p:spPr>
          <a:xfrm>
            <a:off x="457200" y="1600200"/>
            <a:ext cx="8229600" cy="3341687"/>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Akomodasyon ve duyusal adaptasyona engel olmak için akım geçiş süresi veya şiddeti ya da her ikisi belli aralıklarla değil, rastlantısal olarak verilir.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Daha uzun süre ağrı kesici etki yaptığı gibi sinirin uyumu da azalmış olur.</a:t>
            </a:r>
            <a:endParaRPr>
              <a:solidFill>
                <a:srgbClr val="073763"/>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184" name="Shape 184"/>
          <p:cNvSpPr txBox="1">
            <a:spLocks noGrp="1"/>
          </p:cNvSpPr>
          <p:nvPr>
            <p:ph type="body" idx="1"/>
          </p:nvPr>
        </p:nvSpPr>
        <p:spPr>
          <a:xfrm>
            <a:off x="1025300" y="214300"/>
            <a:ext cx="7863900" cy="6429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US" sz="2800" b="1" i="0" u="none">
                <a:solidFill>
                  <a:srgbClr val="980000"/>
                </a:solidFill>
                <a:latin typeface="Arial"/>
                <a:ea typeface="Arial"/>
                <a:cs typeface="Arial"/>
                <a:sym typeface="Arial"/>
              </a:rPr>
              <a:t>Tetik noktalara TENS uygulanması</a:t>
            </a:r>
            <a:endParaRPr b="1">
              <a:solidFill>
                <a:srgbClr val="980000"/>
              </a:solidFill>
              <a:latin typeface="Arial"/>
              <a:ea typeface="Arial"/>
              <a:cs typeface="Arial"/>
              <a:sym typeface="Arial"/>
            </a:endParaRPr>
          </a:p>
        </p:txBody>
      </p:sp>
      <p:pic>
        <p:nvPicPr>
          <p:cNvPr id="185" name="Shape 185" descr="Y33"/>
          <p:cNvPicPr preferRelativeResize="0">
            <a:picLocks noGrp="1"/>
          </p:cNvPicPr>
          <p:nvPr>
            <p:ph type="body" idx="1"/>
          </p:nvPr>
        </p:nvPicPr>
        <p:blipFill rotWithShape="1">
          <a:blip r:embed="rId3">
            <a:alphaModFix/>
          </a:blip>
          <a:srcRect l="19685" r="26245"/>
          <a:stretch/>
        </p:blipFill>
        <p:spPr>
          <a:xfrm>
            <a:off x="2552700" y="1014087"/>
            <a:ext cx="4038600" cy="5760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Shape 190" descr="Y34"/>
          <p:cNvPicPr preferRelativeResize="0"/>
          <p:nvPr/>
        </p:nvPicPr>
        <p:blipFill rotWithShape="1">
          <a:blip r:embed="rId3">
            <a:alphaModFix/>
          </a:blip>
          <a:srcRect l="13124" r="13124"/>
          <a:stretch/>
        </p:blipFill>
        <p:spPr>
          <a:xfrm>
            <a:off x="4800600" y="1066800"/>
            <a:ext cx="4027500" cy="4800600"/>
          </a:xfrm>
          <a:prstGeom prst="rect">
            <a:avLst/>
          </a:prstGeom>
          <a:noFill/>
          <a:ln>
            <a:noFill/>
          </a:ln>
        </p:spPr>
      </p:pic>
      <p:pic>
        <p:nvPicPr>
          <p:cNvPr id="191" name="Shape 191" descr="Y35"/>
          <p:cNvPicPr preferRelativeResize="0"/>
          <p:nvPr/>
        </p:nvPicPr>
        <p:blipFill rotWithShape="1">
          <a:blip r:embed="rId4">
            <a:alphaModFix/>
          </a:blip>
          <a:srcRect l="6561" r="6560"/>
          <a:stretch/>
        </p:blipFill>
        <p:spPr>
          <a:xfrm>
            <a:off x="228600" y="1066800"/>
            <a:ext cx="4618500" cy="4800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pic>
        <p:nvPicPr>
          <p:cNvPr id="196" name="Shape 196" descr="Y38"/>
          <p:cNvPicPr preferRelativeResize="0"/>
          <p:nvPr/>
        </p:nvPicPr>
        <p:blipFill rotWithShape="1">
          <a:blip r:embed="rId3">
            <a:alphaModFix/>
          </a:blip>
          <a:srcRect/>
          <a:stretch/>
        </p:blipFill>
        <p:spPr>
          <a:xfrm>
            <a:off x="609600" y="952500"/>
            <a:ext cx="7772400" cy="53530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Shape 201" descr="Y37"/>
          <p:cNvPicPr preferRelativeResize="0"/>
          <p:nvPr/>
        </p:nvPicPr>
        <p:blipFill rotWithShape="1">
          <a:blip r:embed="rId3">
            <a:alphaModFix/>
          </a:blip>
          <a:srcRect t="13124" b="26246"/>
          <a:stretch/>
        </p:blipFill>
        <p:spPr>
          <a:xfrm>
            <a:off x="1905000" y="4191000"/>
            <a:ext cx="5648325" cy="2495550"/>
          </a:xfrm>
          <a:prstGeom prst="rect">
            <a:avLst/>
          </a:prstGeom>
          <a:noFill/>
          <a:ln>
            <a:noFill/>
          </a:ln>
        </p:spPr>
      </p:pic>
      <p:pic>
        <p:nvPicPr>
          <p:cNvPr id="202" name="Shape 202" descr="Y39"/>
          <p:cNvPicPr preferRelativeResize="0"/>
          <p:nvPr/>
        </p:nvPicPr>
        <p:blipFill rotWithShape="1">
          <a:blip r:embed="rId4">
            <a:alphaModFix/>
          </a:blip>
          <a:srcRect l="3936" t="2624" r="4592" b="8749"/>
          <a:stretch/>
        </p:blipFill>
        <p:spPr>
          <a:xfrm>
            <a:off x="2133600" y="304800"/>
            <a:ext cx="5018087" cy="364648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ENDİKASYONLARI</a:t>
            </a:r>
            <a:endParaRPr b="1">
              <a:solidFill>
                <a:srgbClr val="980000"/>
              </a:solidFill>
              <a:latin typeface="Arial"/>
              <a:ea typeface="Arial"/>
              <a:cs typeface="Arial"/>
              <a:sym typeface="Arial"/>
            </a:endParaRPr>
          </a:p>
        </p:txBody>
      </p:sp>
      <p:sp>
        <p:nvSpPr>
          <p:cNvPr id="208" name="Shape 208"/>
          <p:cNvSpPr txBox="1">
            <a:spLocks noGrp="1"/>
          </p:cNvSpPr>
          <p:nvPr>
            <p:ph type="body" idx="1"/>
          </p:nvPr>
        </p:nvSpPr>
        <p:spPr>
          <a:xfrm>
            <a:off x="1182675" y="1676299"/>
            <a:ext cx="3810000" cy="4456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440"/>
              <a:buFont typeface="Arial"/>
              <a:buChar char="■"/>
            </a:pPr>
            <a:r>
              <a:rPr lang="en-US" sz="2400" b="0" i="0" u="none">
                <a:solidFill>
                  <a:srgbClr val="073763"/>
                </a:solidFill>
                <a:latin typeface="Arial"/>
                <a:ea typeface="Arial"/>
                <a:cs typeface="Arial"/>
                <a:sym typeface="Arial"/>
              </a:rPr>
              <a:t>Akut </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-Kas-iskelet sistemi ağrıları</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-Postoperatif ağrı</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-Doğum ağrısı</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-Akut artritte</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endParaRPr sz="2400" b="0" i="0" u="none">
              <a:solidFill>
                <a:srgbClr val="073763"/>
              </a:solidFill>
              <a:latin typeface="Arial"/>
              <a:ea typeface="Arial"/>
              <a:cs typeface="Arial"/>
              <a:sym typeface="Arial"/>
            </a:endParaRPr>
          </a:p>
          <a:p>
            <a:pPr marL="342900" marR="0" lvl="0" indent="-251459" algn="l" rtl="0">
              <a:spcBef>
                <a:spcPts val="480"/>
              </a:spcBef>
              <a:spcAft>
                <a:spcPts val="0"/>
              </a:spcAft>
              <a:buClr>
                <a:schemeClr val="folHlink"/>
              </a:buClr>
              <a:buSzPts val="1440"/>
              <a:buFont typeface="Noto Sans Symbols"/>
              <a:buNone/>
            </a:pPr>
            <a:endParaRPr sz="2400" b="0" i="0" u="none">
              <a:solidFill>
                <a:srgbClr val="073763"/>
              </a:solidFill>
              <a:latin typeface="Arial"/>
              <a:ea typeface="Arial"/>
              <a:cs typeface="Arial"/>
              <a:sym typeface="Arial"/>
            </a:endParaRPr>
          </a:p>
        </p:txBody>
      </p:sp>
      <p:sp>
        <p:nvSpPr>
          <p:cNvPr id="209" name="Shape 209"/>
          <p:cNvSpPr txBox="1">
            <a:spLocks noGrp="1"/>
          </p:cNvSpPr>
          <p:nvPr>
            <p:ph type="body" idx="1"/>
          </p:nvPr>
        </p:nvSpPr>
        <p:spPr>
          <a:xfrm>
            <a:off x="5145075" y="1676399"/>
            <a:ext cx="3810000" cy="4456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440"/>
              <a:buFont typeface="Arial"/>
              <a:buChar char="■"/>
            </a:pPr>
            <a:r>
              <a:rPr lang="en-US" sz="2400" b="0" i="0" u="none">
                <a:solidFill>
                  <a:srgbClr val="073763"/>
                </a:solidFill>
                <a:latin typeface="Arial"/>
                <a:ea typeface="Arial"/>
                <a:cs typeface="Arial"/>
                <a:sym typeface="Arial"/>
              </a:rPr>
              <a:t>Kronik</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-Disk herniasyonu</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-Osteoartrit</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-Spondilolistezis</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-MAS</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-İnflamatuar hastalıklar</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-Post-herpetik nöralji</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-Migren,fontom ağrısı</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-Diş ağrısı, orofasial ağrı</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-Tinnitus</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-Kok</a:t>
            </a:r>
            <a:r>
              <a:rPr lang="en-US" sz="2400">
                <a:solidFill>
                  <a:srgbClr val="073763"/>
                </a:solidFill>
                <a:latin typeface="Arial"/>
                <a:ea typeface="Arial"/>
                <a:cs typeface="Arial"/>
                <a:sym typeface="Arial"/>
              </a:rPr>
              <a:t>s</a:t>
            </a:r>
            <a:r>
              <a:rPr lang="en-US" sz="2400" b="0" i="0" u="none">
                <a:solidFill>
                  <a:srgbClr val="073763"/>
                </a:solidFill>
                <a:latin typeface="Arial"/>
                <a:ea typeface="Arial"/>
                <a:cs typeface="Arial"/>
                <a:sym typeface="Arial"/>
              </a:rPr>
              <a:t>alji</a:t>
            </a:r>
            <a:endParaRPr>
              <a:solidFill>
                <a:srgbClr val="073763"/>
              </a:solidFill>
              <a:latin typeface="Arial"/>
              <a:ea typeface="Arial"/>
              <a:cs typeface="Arial"/>
              <a:sym typeface="Arial"/>
            </a:endParaRPr>
          </a:p>
          <a:p>
            <a:pPr marL="342900" marR="0" lvl="0" indent="-251459" algn="l" rtl="0">
              <a:lnSpc>
                <a:spcPct val="90000"/>
              </a:lnSpc>
              <a:spcBef>
                <a:spcPts val="480"/>
              </a:spcBef>
              <a:spcAft>
                <a:spcPts val="0"/>
              </a:spcAft>
              <a:buClr>
                <a:schemeClr val="folHlink"/>
              </a:buClr>
              <a:buSzPts val="1440"/>
              <a:buFont typeface="Noto Sans Symbols"/>
              <a:buNone/>
            </a:pPr>
            <a:endParaRPr sz="2400" b="0" i="0" u="none">
              <a:solidFill>
                <a:srgbClr val="073763"/>
              </a:solidFill>
              <a:latin typeface="Arial"/>
              <a:ea typeface="Arial"/>
              <a:cs typeface="Arial"/>
              <a:sym typeface="Arial"/>
            </a:endParaRPr>
          </a:p>
          <a:p>
            <a:pPr marL="342900" marR="0" lvl="0" indent="-251459" algn="l" rtl="0">
              <a:spcBef>
                <a:spcPts val="480"/>
              </a:spcBef>
              <a:spcAft>
                <a:spcPts val="0"/>
              </a:spcAft>
              <a:buClr>
                <a:schemeClr val="folHlink"/>
              </a:buClr>
              <a:buSzPts val="1440"/>
              <a:buFont typeface="Noto Sans Symbols"/>
              <a:buNone/>
            </a:pPr>
            <a:endParaRPr sz="2400" b="0" i="0" u="none">
              <a:solidFill>
                <a:srgbClr val="073763"/>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KONTRENDİKASYONLARI</a:t>
            </a:r>
            <a:endParaRPr b="1">
              <a:solidFill>
                <a:srgbClr val="980000"/>
              </a:solidFill>
              <a:latin typeface="Arial"/>
              <a:ea typeface="Arial"/>
              <a:cs typeface="Arial"/>
              <a:sym typeface="Arial"/>
            </a:endParaRPr>
          </a:p>
        </p:txBody>
      </p:sp>
      <p:sp>
        <p:nvSpPr>
          <p:cNvPr id="215" name="Shape 215"/>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Kalp pili varsa</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Gebelik</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Karotis sinüs üzerine uygulama kontrendikedir.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Göz üzerine, mukozalara, SVO, TİA, epilepsi varlığında kranium üzerine uygulama önerilmez. </a:t>
            </a:r>
            <a:endParaRPr>
              <a:solidFill>
                <a:srgbClr val="073763"/>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221" name="Shape 221"/>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Kronik ağrısı olan 376 hastada 6 aylık TENS kullanımı ile evde ve işte ağrı şiddetinde azalma, diğer tedavi seçeneklerinin ve ağrı kesici ilaç kullanımında azalma saptanmıştır.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Brousseu ve ark. RA’de TENS ile eklem ağrısında azalma rapor ermişlerdir. </a:t>
            </a:r>
            <a:endParaRPr>
              <a:solidFill>
                <a:srgbClr val="073763"/>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67425" y="1611600"/>
            <a:ext cx="8287800" cy="4521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Kronik muskuloskeletal ağrıda TENS kullanımı ile ilgili 38 çalışmanın derlendiği bir metaanalizde TENS ağrı azaltmada plaseboya üstün bulunmuştur.  </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Omurgasız deniz yumuşakçalarının nöral dokularında TENS uygulanması ile endojen morfin salınımı yolu ile NO salınımının arttığını bildirilmiş.</a:t>
            </a:r>
            <a:endParaRPr>
              <a:solidFill>
                <a:srgbClr val="073763"/>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RUSS</a:t>
            </a:r>
            <a:r>
              <a:rPr lang="en-US" b="1">
                <a:solidFill>
                  <a:srgbClr val="980000"/>
                </a:solidFill>
                <a:latin typeface="Arial"/>
                <a:ea typeface="Arial"/>
                <a:cs typeface="Arial"/>
                <a:sym typeface="Arial"/>
              </a:rPr>
              <a:t>I</a:t>
            </a:r>
            <a:r>
              <a:rPr lang="en-US" sz="4400" b="1" i="0" u="none" strike="noStrike" cap="none">
                <a:solidFill>
                  <a:srgbClr val="980000"/>
                </a:solidFill>
                <a:latin typeface="Arial"/>
                <a:ea typeface="Arial"/>
                <a:cs typeface="Arial"/>
                <a:sym typeface="Arial"/>
              </a:rPr>
              <a:t>AN AKIMLAR</a:t>
            </a:r>
            <a:endParaRPr b="1">
              <a:solidFill>
                <a:srgbClr val="980000"/>
              </a:solidFill>
              <a:latin typeface="Arial"/>
              <a:ea typeface="Arial"/>
              <a:cs typeface="Arial"/>
              <a:sym typeface="Arial"/>
            </a:endParaRPr>
          </a:p>
        </p:txBody>
      </p:sp>
      <p:sp>
        <p:nvSpPr>
          <p:cNvPr id="232" name="Shape 232"/>
          <p:cNvSpPr txBox="1">
            <a:spLocks noGrp="1"/>
          </p:cNvSpPr>
          <p:nvPr>
            <p:ph type="body" idx="1"/>
          </p:nvPr>
        </p:nvSpPr>
        <p:spPr>
          <a:xfrm>
            <a:off x="562524" y="2017700"/>
            <a:ext cx="8392500" cy="4114800"/>
          </a:xfrm>
          <a:prstGeom prst="rect">
            <a:avLst/>
          </a:prstGeom>
          <a:noFill/>
          <a:ln>
            <a:noFill/>
          </a:ln>
        </p:spPr>
        <p:txBody>
          <a:bodyPr spcFirstLastPara="1" wrap="square" lIns="91425" tIns="45700" rIns="91425" bIns="45700" anchor="t" anchorCtr="0">
            <a:noAutofit/>
          </a:bodyPr>
          <a:lstStyle/>
          <a:p>
            <a:pPr marL="342900" marR="0" lvl="0" indent="-419100" algn="l" rtl="0">
              <a:lnSpc>
                <a:spcPct val="90000"/>
              </a:lnSpc>
              <a:spcBef>
                <a:spcPts val="0"/>
              </a:spcBef>
              <a:spcAft>
                <a:spcPts val="0"/>
              </a:spcAft>
              <a:buClr>
                <a:srgbClr val="073763"/>
              </a:buClr>
              <a:buSzPts val="2400"/>
              <a:buFont typeface="Arial"/>
              <a:buChar char="■"/>
            </a:pPr>
            <a:r>
              <a:rPr lang="en-US" sz="2400" b="0" i="0" u="none">
                <a:solidFill>
                  <a:srgbClr val="073763"/>
                </a:solidFill>
                <a:latin typeface="Arial"/>
                <a:ea typeface="Arial"/>
                <a:cs typeface="Arial"/>
                <a:sym typeface="Arial"/>
              </a:rPr>
              <a:t>2500 Hz frekansta, devamlı sinüzoidal akımın, saniyede 50 burst (patlama) olacak şekilde modüle edilmesiyle elde edilir. </a:t>
            </a:r>
            <a:endParaRPr sz="2400">
              <a:solidFill>
                <a:srgbClr val="073763"/>
              </a:solidFill>
              <a:latin typeface="Arial"/>
              <a:ea typeface="Arial"/>
              <a:cs typeface="Arial"/>
              <a:sym typeface="Arial"/>
            </a:endParaRPr>
          </a:p>
          <a:p>
            <a:pPr marL="342900" marR="0" lvl="0" indent="-419100" algn="l" rtl="0">
              <a:lnSpc>
                <a:spcPct val="90000"/>
              </a:lnSpc>
              <a:spcBef>
                <a:spcPts val="400"/>
              </a:spcBef>
              <a:spcAft>
                <a:spcPts val="0"/>
              </a:spcAft>
              <a:buClr>
                <a:srgbClr val="073763"/>
              </a:buClr>
              <a:buSzPts val="2400"/>
              <a:buFont typeface="Arial"/>
              <a:buChar char="■"/>
            </a:pPr>
            <a:r>
              <a:rPr lang="en-US" sz="2400" b="0" i="0" u="none">
                <a:solidFill>
                  <a:srgbClr val="073763"/>
                </a:solidFill>
                <a:latin typeface="Arial"/>
                <a:ea typeface="Arial"/>
                <a:cs typeface="Arial"/>
                <a:sym typeface="Arial"/>
              </a:rPr>
              <a:t>Zaman modülasyonlu alternatif akımlardır.</a:t>
            </a:r>
            <a:endParaRPr sz="2400">
              <a:solidFill>
                <a:srgbClr val="073763"/>
              </a:solidFill>
              <a:latin typeface="Arial"/>
              <a:ea typeface="Arial"/>
              <a:cs typeface="Arial"/>
              <a:sym typeface="Arial"/>
            </a:endParaRPr>
          </a:p>
          <a:p>
            <a:pPr marL="342900" marR="0" lvl="0" indent="-419100" algn="l" rtl="0">
              <a:lnSpc>
                <a:spcPct val="90000"/>
              </a:lnSpc>
              <a:spcBef>
                <a:spcPts val="400"/>
              </a:spcBef>
              <a:spcAft>
                <a:spcPts val="0"/>
              </a:spcAft>
              <a:buClr>
                <a:srgbClr val="073763"/>
              </a:buClr>
              <a:buSzPts val="2400"/>
              <a:buFont typeface="Arial"/>
              <a:buChar char="■"/>
            </a:pPr>
            <a:r>
              <a:rPr lang="en-US" sz="2400" b="0" i="0" u="none">
                <a:solidFill>
                  <a:srgbClr val="073763"/>
                </a:solidFill>
                <a:latin typeface="Arial"/>
                <a:ea typeface="Arial"/>
                <a:cs typeface="Arial"/>
                <a:sym typeface="Arial"/>
              </a:rPr>
              <a:t>Her atım polifazik dalga formunda olup, akımın uyarı süresi 200 mikrosaniye ve bir devir 400 mikrosaniye sürer.</a:t>
            </a:r>
            <a:endParaRPr sz="2400">
              <a:solidFill>
                <a:srgbClr val="073763"/>
              </a:solidFill>
              <a:latin typeface="Arial"/>
              <a:ea typeface="Arial"/>
              <a:cs typeface="Arial"/>
              <a:sym typeface="Arial"/>
            </a:endParaRPr>
          </a:p>
          <a:p>
            <a:pPr marL="342900" marR="0" lvl="0" indent="-419100" algn="l" rtl="0">
              <a:lnSpc>
                <a:spcPct val="90000"/>
              </a:lnSpc>
              <a:spcBef>
                <a:spcPts val="400"/>
              </a:spcBef>
              <a:spcAft>
                <a:spcPts val="0"/>
              </a:spcAft>
              <a:buClr>
                <a:srgbClr val="073763"/>
              </a:buClr>
              <a:buSzPts val="2400"/>
              <a:buFont typeface="Arial"/>
              <a:buChar char="■"/>
            </a:pPr>
            <a:r>
              <a:rPr lang="en-US" sz="2400" b="0" i="0" u="none">
                <a:solidFill>
                  <a:srgbClr val="073763"/>
                </a:solidFill>
                <a:latin typeface="Arial"/>
                <a:ea typeface="Arial"/>
                <a:cs typeface="Arial"/>
                <a:sym typeface="Arial"/>
              </a:rPr>
              <a:t>Russian akımları 10 ms uyarı, 10 ms dinlenme şeklinde devam eder ve saniyede 50 atımla sonuçlanır.</a:t>
            </a:r>
            <a:endParaRPr sz="2400">
              <a:solidFill>
                <a:srgbClr val="073763"/>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13375" y="285750"/>
            <a:ext cx="8680800" cy="14286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3200" b="1" i="0" u="none" strike="noStrike" cap="none">
                <a:solidFill>
                  <a:srgbClr val="980000"/>
                </a:solidFill>
                <a:latin typeface="Arial"/>
                <a:ea typeface="Arial"/>
                <a:cs typeface="Arial"/>
                <a:sym typeface="Arial"/>
              </a:rPr>
              <a:t>TENS</a:t>
            </a:r>
            <a:endParaRPr sz="3200" b="1" i="0" u="none" strike="noStrike" cap="none">
              <a:solidFill>
                <a:srgbClr val="980000"/>
              </a:solidFill>
              <a:latin typeface="Arial"/>
              <a:ea typeface="Arial"/>
              <a:cs typeface="Arial"/>
              <a:sym typeface="Arial"/>
            </a:endParaRPr>
          </a:p>
          <a:p>
            <a:pPr marL="0" marR="0" lvl="0" indent="0" algn="l" rtl="0">
              <a:lnSpc>
                <a:spcPct val="100000"/>
              </a:lnSpc>
              <a:spcBef>
                <a:spcPts val="0"/>
              </a:spcBef>
              <a:spcAft>
                <a:spcPts val="0"/>
              </a:spcAft>
              <a:buClr>
                <a:schemeClr val="dk2"/>
              </a:buClr>
              <a:buFont typeface="Comic Sans MS"/>
              <a:buNone/>
            </a:pPr>
            <a:r>
              <a:rPr lang="en-US" sz="3200" b="1" i="0" u="none" strike="noStrike" cap="none">
                <a:solidFill>
                  <a:srgbClr val="980000"/>
                </a:solidFill>
                <a:latin typeface="Arial"/>
                <a:ea typeface="Arial"/>
                <a:cs typeface="Arial"/>
                <a:sym typeface="Arial"/>
              </a:rPr>
              <a:t>(Transkutan Elektrik Sinir Stimülasyonu)</a:t>
            </a:r>
            <a:endParaRPr sz="3200" b="1">
              <a:solidFill>
                <a:srgbClr val="980000"/>
              </a:solidFill>
              <a:latin typeface="Arial"/>
              <a:ea typeface="Arial"/>
              <a:cs typeface="Arial"/>
              <a:sym typeface="Arial"/>
            </a:endParaRPr>
          </a:p>
        </p:txBody>
      </p:sp>
      <p:sp>
        <p:nvSpPr>
          <p:cNvPr id="130" name="Shape 130"/>
          <p:cNvSpPr txBox="1">
            <a:spLocks noGrp="1"/>
          </p:cNvSpPr>
          <p:nvPr>
            <p:ph type="body" idx="1"/>
          </p:nvPr>
        </p:nvSpPr>
        <p:spPr>
          <a:xfrm>
            <a:off x="457200" y="1600200"/>
            <a:ext cx="8229600" cy="3400425"/>
          </a:xfrm>
          <a:prstGeom prst="rect">
            <a:avLst/>
          </a:prstGeom>
          <a:noFill/>
          <a:ln>
            <a:noFill/>
          </a:ln>
        </p:spPr>
        <p:txBody>
          <a:bodyPr spcFirstLastPara="1" wrap="square" lIns="91425" tIns="45700" rIns="91425" bIns="45700" anchor="t" anchorCtr="0">
            <a:noAutofit/>
          </a:bodyPr>
          <a:lstStyle/>
          <a:p>
            <a:pPr marL="342900" marR="0" lvl="0" indent="-220980" algn="l" rtl="0">
              <a:lnSpc>
                <a:spcPct val="100000"/>
              </a:lnSpc>
              <a:spcBef>
                <a:spcPts val="0"/>
              </a:spcBef>
              <a:spcAft>
                <a:spcPts val="0"/>
              </a:spcAft>
              <a:buClr>
                <a:schemeClr val="folHlink"/>
              </a:buClr>
              <a:buSzPts val="1920"/>
              <a:buFont typeface="Noto Sans Symbols"/>
              <a:buNone/>
            </a:pPr>
            <a:endParaRPr sz="3200" b="0" i="0" u="none" strike="noStrike" cap="none">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Cilde yerleştirilen elektro</a:t>
            </a:r>
            <a:r>
              <a:rPr lang="en-US">
                <a:solidFill>
                  <a:srgbClr val="073763"/>
                </a:solidFill>
                <a:latin typeface="Arial"/>
                <a:ea typeface="Arial"/>
                <a:cs typeface="Arial"/>
                <a:sym typeface="Arial"/>
              </a:rPr>
              <a:t>t</a:t>
            </a:r>
            <a:r>
              <a:rPr lang="en-US" sz="3200" b="0" i="0" u="none" strike="noStrike" cap="none">
                <a:solidFill>
                  <a:srgbClr val="073763"/>
                </a:solidFill>
                <a:latin typeface="Arial"/>
                <a:ea typeface="Arial"/>
                <a:cs typeface="Arial"/>
                <a:sym typeface="Arial"/>
              </a:rPr>
              <a:t>lar aracılığı ile uygulanan ağrı kesici amaçlı elektrik akımıdır. </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Frekans    10-200  Hz, impuls süresi 0,05-0,5 msn, akım şiddeti 50 mA’e çıkabilen dikdörtgen uyarı akımlarıdır.  </a:t>
            </a:r>
            <a:endParaRPr>
              <a:solidFill>
                <a:srgbClr val="073763"/>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Noto Sans Symbols"/>
              <a:buNone/>
            </a:pPr>
            <a:endParaRPr sz="3200" b="0" i="0" u="none">
              <a:solidFill>
                <a:srgbClr val="073763"/>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238" name="Shape 238"/>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Akımın patlayıcı tarzda verilmesi toplam akım miktarını azaltır ve güçlü motor uyarıya sebep olur.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Maksimum istemli kasılmanın % 50-65’i arasında kas kontraksiyonu oluşur.</a:t>
            </a:r>
            <a:endParaRPr>
              <a:solidFill>
                <a:srgbClr val="073763"/>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470750" y="247875"/>
            <a:ext cx="8484300" cy="588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3000" b="0" i="0" u="none">
              <a:solidFill>
                <a:srgbClr val="073763"/>
              </a:solidFill>
              <a:latin typeface="Arial"/>
              <a:ea typeface="Arial"/>
              <a:cs typeface="Arial"/>
              <a:sym typeface="Arial"/>
            </a:endParaRPr>
          </a:p>
          <a:p>
            <a:pPr marL="457200" marR="0" lvl="0" indent="-419100" algn="l" rtl="0">
              <a:lnSpc>
                <a:spcPct val="100000"/>
              </a:lnSpc>
              <a:spcBef>
                <a:spcPts val="480"/>
              </a:spcBef>
              <a:spcAft>
                <a:spcPts val="0"/>
              </a:spcAft>
              <a:buClr>
                <a:srgbClr val="073763"/>
              </a:buClr>
              <a:buSzPts val="3000"/>
              <a:buFont typeface="Arial"/>
              <a:buChar char="■"/>
            </a:pPr>
            <a:r>
              <a:rPr lang="en-US" sz="3000" b="0" i="0" u="none">
                <a:solidFill>
                  <a:srgbClr val="073763"/>
                </a:solidFill>
                <a:latin typeface="Arial"/>
                <a:ea typeface="Arial"/>
                <a:cs typeface="Arial"/>
                <a:sym typeface="Arial"/>
              </a:rPr>
              <a:t>Rus olimpiyat takımının kas kitlesini artırmak için geliştirilmiştir.</a:t>
            </a:r>
            <a:endParaRPr sz="3000" b="0" i="0" u="none">
              <a:solidFill>
                <a:srgbClr val="073763"/>
              </a:solidFill>
              <a:latin typeface="Arial"/>
              <a:ea typeface="Arial"/>
              <a:cs typeface="Arial"/>
              <a:sym typeface="Arial"/>
            </a:endParaRPr>
          </a:p>
          <a:p>
            <a:pPr marL="0" marR="0" lvl="0" indent="0" algn="l" rtl="0">
              <a:lnSpc>
                <a:spcPct val="100000"/>
              </a:lnSpc>
              <a:spcBef>
                <a:spcPts val="480"/>
              </a:spcBef>
              <a:spcAft>
                <a:spcPts val="0"/>
              </a:spcAft>
              <a:buNone/>
            </a:pPr>
            <a:endParaRPr sz="3000">
              <a:solidFill>
                <a:srgbClr val="073763"/>
              </a:solidFill>
              <a:latin typeface="Arial"/>
              <a:ea typeface="Arial"/>
              <a:cs typeface="Arial"/>
              <a:sym typeface="Arial"/>
            </a:endParaRPr>
          </a:p>
          <a:p>
            <a:pPr marL="457200" marR="0" lvl="0" indent="-419100" algn="l" rtl="0">
              <a:lnSpc>
                <a:spcPct val="100000"/>
              </a:lnSpc>
              <a:spcBef>
                <a:spcPts val="480"/>
              </a:spcBef>
              <a:spcAft>
                <a:spcPts val="0"/>
              </a:spcAft>
              <a:buClr>
                <a:srgbClr val="073763"/>
              </a:buClr>
              <a:buSzPts val="3000"/>
              <a:buFont typeface="Arial"/>
              <a:buChar char="■"/>
            </a:pPr>
            <a:r>
              <a:rPr lang="en-US" sz="3000" b="0" i="0" u="none">
                <a:solidFill>
                  <a:srgbClr val="073763"/>
                </a:solidFill>
                <a:latin typeface="Arial"/>
                <a:ea typeface="Arial"/>
                <a:cs typeface="Arial"/>
                <a:sym typeface="Arial"/>
              </a:rPr>
              <a:t>Günümüzde kas kitlesini artırmak ve ödemin azaltılması tüm dünyada yaygın olarak kullanılmaktadır.</a:t>
            </a:r>
            <a:endParaRPr sz="3000" b="0" i="0" u="none">
              <a:solidFill>
                <a:srgbClr val="073763"/>
              </a:solidFill>
              <a:latin typeface="Arial"/>
              <a:ea typeface="Arial"/>
              <a:cs typeface="Arial"/>
              <a:sym typeface="Arial"/>
            </a:endParaRPr>
          </a:p>
          <a:p>
            <a:pPr marL="0" marR="0" lvl="0" indent="0" algn="l" rtl="0">
              <a:lnSpc>
                <a:spcPct val="100000"/>
              </a:lnSpc>
              <a:spcBef>
                <a:spcPts val="480"/>
              </a:spcBef>
              <a:spcAft>
                <a:spcPts val="0"/>
              </a:spcAft>
              <a:buNone/>
            </a:pPr>
            <a:endParaRPr sz="3000">
              <a:solidFill>
                <a:srgbClr val="073763"/>
              </a:solidFill>
              <a:latin typeface="Arial"/>
              <a:ea typeface="Arial"/>
              <a:cs typeface="Arial"/>
              <a:sym typeface="Arial"/>
            </a:endParaRPr>
          </a:p>
          <a:p>
            <a:pPr marL="457200" marR="0" lvl="0" indent="-419100" algn="l" rtl="0">
              <a:lnSpc>
                <a:spcPct val="100000"/>
              </a:lnSpc>
              <a:spcBef>
                <a:spcPts val="480"/>
              </a:spcBef>
              <a:spcAft>
                <a:spcPts val="0"/>
              </a:spcAft>
              <a:buClr>
                <a:srgbClr val="073763"/>
              </a:buClr>
              <a:buSzPts val="3000"/>
              <a:buFont typeface="Arial"/>
              <a:buChar char="■"/>
            </a:pPr>
            <a:r>
              <a:rPr lang="en-US" sz="3000" b="0" i="0" u="none">
                <a:solidFill>
                  <a:srgbClr val="073763"/>
                </a:solidFill>
                <a:latin typeface="Arial"/>
                <a:ea typeface="Arial"/>
                <a:cs typeface="Arial"/>
                <a:sym typeface="Arial"/>
              </a:rPr>
              <a:t>Motor sinirler uyarılır, ancak 2500 hz lik yüksek frekanslı akımlar daha derindeki kaslara penetre olabilir ve daha güçlü kasılmalar elde edilir.</a:t>
            </a:r>
            <a:endParaRPr sz="3000" b="0" i="0" u="none">
              <a:solidFill>
                <a:srgbClr val="073763"/>
              </a:solidFill>
              <a:latin typeface="Arial"/>
              <a:ea typeface="Arial"/>
              <a:cs typeface="Arial"/>
              <a:sym typeface="Arial"/>
            </a:endParaRPr>
          </a:p>
          <a:p>
            <a:pPr marL="0" marR="0" lvl="0" indent="0" algn="l" rtl="0">
              <a:spcBef>
                <a:spcPts val="640"/>
              </a:spcBef>
              <a:spcAft>
                <a:spcPts val="0"/>
              </a:spcAft>
              <a:buNone/>
            </a:pPr>
            <a:endParaRPr sz="3000" b="0" i="0" u="none">
              <a:solidFill>
                <a:srgbClr val="073763"/>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249" name="Shape 249"/>
          <p:cNvSpPr txBox="1">
            <a:spLocks noGrp="1"/>
          </p:cNvSpPr>
          <p:nvPr>
            <p:ph type="body" idx="1"/>
          </p:nvPr>
        </p:nvSpPr>
        <p:spPr>
          <a:xfrm>
            <a:off x="667424" y="2017700"/>
            <a:ext cx="82878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Yükse</a:t>
            </a:r>
            <a:r>
              <a:rPr lang="en-US">
                <a:solidFill>
                  <a:srgbClr val="073763"/>
                </a:solidFill>
                <a:latin typeface="Arial"/>
                <a:ea typeface="Arial"/>
                <a:cs typeface="Arial"/>
                <a:sym typeface="Arial"/>
              </a:rPr>
              <a:t>k</a:t>
            </a:r>
            <a:r>
              <a:rPr lang="en-US" sz="3200" b="0" i="0" u="none">
                <a:solidFill>
                  <a:srgbClr val="073763"/>
                </a:solidFill>
                <a:latin typeface="Arial"/>
                <a:ea typeface="Arial"/>
                <a:cs typeface="Arial"/>
                <a:sym typeface="Arial"/>
              </a:rPr>
              <a:t> frekansta alternatif akımlar kullanılır.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Bu yöntemle daha şiddetli kas kasılmaları elde edilir.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a:solidFill>
                  <a:srgbClr val="073763"/>
                </a:solidFill>
                <a:latin typeface="Arial"/>
                <a:ea typeface="Arial"/>
                <a:cs typeface="Arial"/>
                <a:sym typeface="Arial"/>
              </a:rPr>
              <a:t>İ</a:t>
            </a:r>
            <a:r>
              <a:rPr lang="en-US" sz="3200" b="0" i="0" u="none">
                <a:solidFill>
                  <a:srgbClr val="073763"/>
                </a:solidFill>
                <a:latin typeface="Arial"/>
                <a:ea typeface="Arial"/>
                <a:cs typeface="Arial"/>
                <a:sym typeface="Arial"/>
              </a:rPr>
              <a:t>stemli kas kasılması ile birlikte dirence karşı yapıldığında en etkili kas kuvvetlendirme tekniğidir.</a:t>
            </a:r>
            <a:endParaRPr>
              <a:solidFill>
                <a:srgbClr val="073763"/>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746100" y="622300"/>
            <a:ext cx="8208900" cy="5510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440"/>
              <a:buFont typeface="Arial"/>
              <a:buChar char="■"/>
            </a:pPr>
            <a:r>
              <a:rPr lang="en-US" sz="2400" b="1" i="0" u="none">
                <a:solidFill>
                  <a:srgbClr val="073763"/>
                </a:solidFill>
                <a:latin typeface="Arial"/>
                <a:ea typeface="Arial"/>
                <a:cs typeface="Arial"/>
                <a:sym typeface="Arial"/>
              </a:rPr>
              <a:t>Russian akımı ile stimülasyon 2 şekilde yapılır:</a:t>
            </a:r>
            <a:endParaRPr>
              <a:solidFill>
                <a:srgbClr val="073763"/>
              </a:solidFill>
              <a:latin typeface="Arial"/>
              <a:ea typeface="Arial"/>
              <a:cs typeface="Arial"/>
              <a:sym typeface="Arial"/>
            </a:endParaRPr>
          </a:p>
          <a:p>
            <a:pPr marL="342900" marR="0" lvl="0" indent="-251459" algn="l" rtl="0">
              <a:lnSpc>
                <a:spcPct val="90000"/>
              </a:lnSpc>
              <a:spcBef>
                <a:spcPts val="480"/>
              </a:spcBef>
              <a:spcAft>
                <a:spcPts val="0"/>
              </a:spcAft>
              <a:buClr>
                <a:schemeClr val="folHlink"/>
              </a:buClr>
              <a:buSzPts val="1440"/>
              <a:buFont typeface="Noto Sans Symbols"/>
              <a:buNone/>
            </a:pPr>
            <a:endParaRPr sz="2400" b="1" i="0" u="none">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1" i="0" u="none">
                <a:solidFill>
                  <a:srgbClr val="073763"/>
                </a:solidFill>
                <a:latin typeface="Arial"/>
                <a:ea typeface="Arial"/>
                <a:cs typeface="Arial"/>
                <a:sym typeface="Arial"/>
              </a:rPr>
              <a:t>	1-</a:t>
            </a:r>
            <a:r>
              <a:rPr lang="en-US" sz="2400" b="0" i="0" u="none">
                <a:solidFill>
                  <a:srgbClr val="073763"/>
                </a:solidFill>
                <a:latin typeface="Arial"/>
                <a:ea typeface="Arial"/>
                <a:cs typeface="Arial"/>
                <a:sym typeface="Arial"/>
              </a:rPr>
              <a:t> </a:t>
            </a:r>
            <a:r>
              <a:rPr lang="en-US" sz="2400" b="1" i="0" u="none">
                <a:solidFill>
                  <a:srgbClr val="073763"/>
                </a:solidFill>
                <a:latin typeface="Arial"/>
                <a:ea typeface="Arial"/>
                <a:cs typeface="Arial"/>
                <a:sym typeface="Arial"/>
              </a:rPr>
              <a:t>Bipolar yöntem:</a:t>
            </a:r>
            <a:r>
              <a:rPr lang="en-US" sz="2400" b="0" i="0" u="none">
                <a:solidFill>
                  <a:srgbClr val="073763"/>
                </a:solidFill>
                <a:latin typeface="Arial"/>
                <a:ea typeface="Arial"/>
                <a:cs typeface="Arial"/>
                <a:sym typeface="Arial"/>
              </a:rPr>
              <a:t> Yüzeyel kas veya kas gruplarını uyarmak amacıyla</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	2- </a:t>
            </a:r>
            <a:r>
              <a:rPr lang="en-US" sz="2400" b="1" i="0" u="none">
                <a:solidFill>
                  <a:srgbClr val="073763"/>
                </a:solidFill>
                <a:latin typeface="Arial"/>
                <a:ea typeface="Arial"/>
                <a:cs typeface="Arial"/>
                <a:sym typeface="Arial"/>
              </a:rPr>
              <a:t>Monopolar yöntem:</a:t>
            </a:r>
            <a:r>
              <a:rPr lang="en-US" sz="2400" b="0" i="0" u="none">
                <a:solidFill>
                  <a:srgbClr val="073763"/>
                </a:solidFill>
                <a:latin typeface="Arial"/>
                <a:ea typeface="Arial"/>
                <a:cs typeface="Arial"/>
                <a:sym typeface="Arial"/>
              </a:rPr>
              <a:t>Siniri  yoluyla derin kasları stimüle etmek    ‘’</a:t>
            </a:r>
            <a:endParaRPr>
              <a:solidFill>
                <a:srgbClr val="073763"/>
              </a:solidFill>
              <a:latin typeface="Arial"/>
              <a:ea typeface="Arial"/>
              <a:cs typeface="Arial"/>
              <a:sym typeface="Arial"/>
            </a:endParaRPr>
          </a:p>
          <a:p>
            <a:pPr marL="342900" marR="0" lvl="0" indent="-251459" algn="l" rtl="0">
              <a:lnSpc>
                <a:spcPct val="90000"/>
              </a:lnSpc>
              <a:spcBef>
                <a:spcPts val="480"/>
              </a:spcBef>
              <a:spcAft>
                <a:spcPts val="0"/>
              </a:spcAft>
              <a:buClr>
                <a:schemeClr val="folHlink"/>
              </a:buClr>
              <a:buSzPts val="1440"/>
              <a:buFont typeface="Noto Sans Symbols"/>
              <a:buNone/>
            </a:pPr>
            <a:endParaRPr sz="2400" b="0" i="0" u="none">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rgbClr val="073763"/>
              </a:buClr>
              <a:buSzPts val="1440"/>
              <a:buFont typeface="Arial"/>
              <a:buChar char="■"/>
            </a:pPr>
            <a:r>
              <a:rPr lang="en-US" sz="2400" b="1" i="0" u="none">
                <a:solidFill>
                  <a:srgbClr val="073763"/>
                </a:solidFill>
                <a:latin typeface="Arial"/>
                <a:ea typeface="Arial"/>
                <a:cs typeface="Arial"/>
                <a:sym typeface="Arial"/>
              </a:rPr>
              <a:t>Tedavide 3 temel amaçla kullanılabilir:</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	Kasların güçlenmesi</a:t>
            </a:r>
            <a:endParaRPr>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1" i="0" u="none">
                <a:solidFill>
                  <a:srgbClr val="073763"/>
                </a:solidFill>
                <a:latin typeface="Arial"/>
                <a:ea typeface="Arial"/>
                <a:cs typeface="Arial"/>
                <a:sym typeface="Arial"/>
              </a:rPr>
              <a:t>   </a:t>
            </a:r>
            <a:r>
              <a:rPr lang="en-US" sz="2400" b="0" i="0" u="none">
                <a:solidFill>
                  <a:srgbClr val="073763"/>
                </a:solidFill>
                <a:latin typeface="Arial"/>
                <a:ea typeface="Arial"/>
                <a:cs typeface="Arial"/>
                <a:sym typeface="Arial"/>
              </a:rPr>
              <a:t>Anestezik etki oluşturmak,</a:t>
            </a:r>
            <a:endParaRPr sz="2400" b="1" i="0" u="none">
              <a:solidFill>
                <a:srgbClr val="073763"/>
              </a:solidFill>
              <a:latin typeface="Arial"/>
              <a:ea typeface="Arial"/>
              <a:cs typeface="Arial"/>
              <a:sym typeface="Arial"/>
            </a:endParaRPr>
          </a:p>
          <a:p>
            <a:pPr marL="342900" marR="0" lvl="0" indent="-342900" algn="l" rtl="0">
              <a:lnSpc>
                <a:spcPct val="90000"/>
              </a:lnSpc>
              <a:spcBef>
                <a:spcPts val="480"/>
              </a:spcBef>
              <a:spcAft>
                <a:spcPts val="0"/>
              </a:spcAft>
              <a:buClr>
                <a:schemeClr val="folHlink"/>
              </a:buClr>
              <a:buFont typeface="Noto Sans Symbols"/>
              <a:buNone/>
            </a:pPr>
            <a:r>
              <a:rPr lang="en-US" sz="2400" b="0" i="0" u="none">
                <a:solidFill>
                  <a:srgbClr val="073763"/>
                </a:solidFill>
                <a:latin typeface="Arial"/>
                <a:ea typeface="Arial"/>
                <a:cs typeface="Arial"/>
                <a:sym typeface="Arial"/>
              </a:rPr>
              <a:t>	Lokal dolaşımı artırmak.</a:t>
            </a:r>
            <a:endParaRPr sz="2400" b="1" i="0" u="none">
              <a:solidFill>
                <a:srgbClr val="073763"/>
              </a:solidFill>
              <a:latin typeface="Arial"/>
              <a:ea typeface="Arial"/>
              <a:cs typeface="Arial"/>
              <a:sym typeface="Arial"/>
            </a:endParaRPr>
          </a:p>
          <a:p>
            <a:pPr marL="342900" marR="0" lvl="0" indent="-251459" algn="l" rtl="0">
              <a:spcBef>
                <a:spcPts val="480"/>
              </a:spcBef>
              <a:spcAft>
                <a:spcPts val="0"/>
              </a:spcAft>
              <a:buClr>
                <a:schemeClr val="folHlink"/>
              </a:buClr>
              <a:buSzPts val="1440"/>
              <a:buFont typeface="Noto Sans Symbols"/>
              <a:buNone/>
            </a:pPr>
            <a:endParaRPr sz="2400" b="1" i="0" u="none">
              <a:solidFill>
                <a:srgbClr val="073763"/>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1"/>
              </a:buClr>
              <a:buFont typeface="Comic Sans MS"/>
              <a:buNone/>
            </a:pPr>
            <a:r>
              <a:rPr lang="en-US" sz="4000" b="1" i="0" u="none" strike="noStrike" cap="none">
                <a:solidFill>
                  <a:srgbClr val="980000"/>
                </a:solidFill>
                <a:latin typeface="Arial"/>
                <a:ea typeface="Arial"/>
                <a:cs typeface="Arial"/>
                <a:sym typeface="Arial"/>
              </a:rPr>
              <a:t>ORTA FREKANSLI AKIMLAR(İnterferensiyel akım)</a:t>
            </a:r>
            <a:endParaRPr b="1">
              <a:solidFill>
                <a:srgbClr val="980000"/>
              </a:solidFill>
              <a:latin typeface="Arial"/>
              <a:ea typeface="Arial"/>
              <a:cs typeface="Arial"/>
              <a:sym typeface="Arial"/>
            </a:endParaRPr>
          </a:p>
        </p:txBody>
      </p:sp>
      <p:sp>
        <p:nvSpPr>
          <p:cNvPr id="260" name="Shape 260"/>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Frekansı 1000-10000 Hz arasında değişen akımlardır.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Tedavide en çok 4000 Hz frekansı kullanılır.</a:t>
            </a:r>
            <a:endParaRPr>
              <a:solidFill>
                <a:srgbClr val="073763"/>
              </a:solidFill>
              <a:latin typeface="Arial"/>
              <a:ea typeface="Arial"/>
              <a:cs typeface="Arial"/>
              <a:sym typeface="Arial"/>
            </a:endParaRPr>
          </a:p>
          <a:p>
            <a:pPr marL="342900" marR="0" lvl="0" indent="-220980" algn="l" rtl="0">
              <a:lnSpc>
                <a:spcPct val="100000"/>
              </a:lnSpc>
              <a:spcBef>
                <a:spcPts val="640"/>
              </a:spcBef>
              <a:spcAft>
                <a:spcPts val="0"/>
              </a:spcAft>
              <a:buClr>
                <a:schemeClr val="folHlink"/>
              </a:buClr>
              <a:buSzPts val="1920"/>
              <a:buFont typeface="Noto Sans Symbols"/>
              <a:buNone/>
            </a:pPr>
            <a:endParaRPr sz="3200" b="0" i="0" u="none" strike="noStrike" cap="none">
              <a:solidFill>
                <a:srgbClr val="073763"/>
              </a:solidFill>
              <a:latin typeface="Arial"/>
              <a:ea typeface="Arial"/>
              <a:cs typeface="Arial"/>
              <a:sym typeface="Arial"/>
            </a:endParaRPr>
          </a:p>
          <a:p>
            <a:pPr marL="342900" marR="0" lvl="0" indent="-220980" algn="l" rtl="0">
              <a:lnSpc>
                <a:spcPct val="100000"/>
              </a:lnSpc>
              <a:spcBef>
                <a:spcPts val="640"/>
              </a:spcBef>
              <a:spcAft>
                <a:spcPts val="0"/>
              </a:spcAft>
              <a:buClr>
                <a:schemeClr val="folHlink"/>
              </a:buClr>
              <a:buSzPts val="1920"/>
              <a:buFont typeface="Noto Sans Symbols"/>
              <a:buNone/>
            </a:pPr>
            <a:endParaRPr sz="3200" b="0" i="0" u="none" strike="noStrike" cap="none">
              <a:solidFill>
                <a:srgbClr val="073763"/>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Noto Sans Symbols"/>
              <a:buNone/>
            </a:pPr>
            <a:endParaRPr sz="3200" b="0" i="0" u="none" strike="noStrike" cap="none">
              <a:solidFill>
                <a:srgbClr val="073763"/>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221600" y="2052625"/>
            <a:ext cx="8811600" cy="39210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Interferansiyel akımda orta frekanslı iki akımın doku içinde girişimi(interferensi) prensibine dayanır.</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Frekansı 4000 Hz olan bir akım ile 3900-4000 Hz veya 4000-4100 Hz arasında değişen iki akım kullanılır. Bu iki akımın dokuda kesiştiği noktada, aralarındaki farka bağlı olarak frekansı 1-100 Hz arasında değişen yeni bir Akım meydana gelir. Esas olarak yeni akımın etkilerinden faydalanılır. </a:t>
            </a:r>
            <a:endParaRPr>
              <a:solidFill>
                <a:srgbClr val="073763"/>
              </a:solidFill>
              <a:latin typeface="Arial"/>
              <a:ea typeface="Arial"/>
              <a:cs typeface="Arial"/>
              <a:sym typeface="Arial"/>
            </a:endParaRPr>
          </a:p>
        </p:txBody>
      </p:sp>
      <p:pic>
        <p:nvPicPr>
          <p:cNvPr id="266" name="Shape 266" descr="Y61"/>
          <p:cNvPicPr preferRelativeResize="0">
            <a:picLocks noGrp="1"/>
          </p:cNvPicPr>
          <p:nvPr>
            <p:ph type="title"/>
          </p:nvPr>
        </p:nvPicPr>
        <p:blipFill rotWithShape="1">
          <a:blip r:embed="rId3">
            <a:alphaModFix/>
          </a:blip>
          <a:srcRect l="13121" t="13120" r="16405" b="13127"/>
          <a:stretch/>
        </p:blipFill>
        <p:spPr>
          <a:xfrm>
            <a:off x="2628150" y="91800"/>
            <a:ext cx="3887700" cy="20607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444525" y="510125"/>
            <a:ext cx="8510400" cy="56223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9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Cilt diğer dokulara göre elektrik akımlarına daha yüksek direnç gösterir.</a:t>
            </a:r>
            <a:endParaRPr sz="2800" b="0" i="0" u="none" strike="noStrike" cap="none">
              <a:solidFill>
                <a:srgbClr val="073763"/>
              </a:solidFill>
              <a:latin typeface="Arial"/>
              <a:ea typeface="Arial"/>
              <a:cs typeface="Arial"/>
              <a:sym typeface="Arial"/>
            </a:endParaRPr>
          </a:p>
          <a:p>
            <a:pPr marL="0" marR="0" lvl="0" indent="0" algn="l" rtl="0">
              <a:lnSpc>
                <a:spcPct val="90000"/>
              </a:lnSpc>
              <a:spcBef>
                <a:spcPts val="0"/>
              </a:spcBef>
              <a:spcAft>
                <a:spcPts val="0"/>
              </a:spcAft>
              <a:buNone/>
            </a:pPr>
            <a:endParaRPr sz="2800">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Direnç, akımın frekansı ile ters orantılıdır. Frekans arttıkça direnç düşer.</a:t>
            </a:r>
            <a:endParaRPr sz="2800" b="0" i="0" u="none" strike="noStrike" cap="none">
              <a:solidFill>
                <a:srgbClr val="073763"/>
              </a:solidFill>
              <a:latin typeface="Arial"/>
              <a:ea typeface="Arial"/>
              <a:cs typeface="Arial"/>
              <a:sym typeface="Arial"/>
            </a:endParaRPr>
          </a:p>
          <a:p>
            <a:pPr marL="0" marR="0" lvl="0" indent="0" algn="l" rtl="0">
              <a:lnSpc>
                <a:spcPct val="90000"/>
              </a:lnSpc>
              <a:spcBef>
                <a:spcPts val="560"/>
              </a:spcBef>
              <a:spcAft>
                <a:spcPts val="0"/>
              </a:spcAft>
              <a:buNone/>
            </a:pPr>
            <a:endParaRPr sz="2800">
              <a:solidFill>
                <a:srgbClr val="073763"/>
              </a:solidFill>
              <a:latin typeface="Arial"/>
              <a:ea typeface="Arial"/>
              <a:cs typeface="Arial"/>
              <a:sym typeface="Arial"/>
            </a:endParaRPr>
          </a:p>
          <a:p>
            <a:pPr marL="342900" marR="0" lvl="0" indent="-342900" algn="l" rtl="0">
              <a:lnSpc>
                <a:spcPct val="9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Orta frekanslı akımlar alçak frekanslı akımlara göre daha kolay cilten geçerler ancak sinir ve kaslarda uyarı oluşturmazlar. Oysa bu akımlara doku içinde girişim yaptırılırsa oluşan alçak frekanslı akımın uyarıcı etkisinden yararlanılır.   </a:t>
            </a:r>
            <a:endParaRPr>
              <a:solidFill>
                <a:srgbClr val="073763"/>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1150925" y="214302"/>
            <a:ext cx="7793100" cy="11919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Etkileri</a:t>
            </a:r>
            <a:endParaRPr b="1">
              <a:solidFill>
                <a:srgbClr val="980000"/>
              </a:solidFill>
              <a:latin typeface="Arial"/>
              <a:ea typeface="Arial"/>
              <a:cs typeface="Arial"/>
              <a:sym typeface="Arial"/>
            </a:endParaRPr>
          </a:p>
        </p:txBody>
      </p:sp>
      <p:sp>
        <p:nvSpPr>
          <p:cNvPr id="277" name="Shape 277"/>
          <p:cNvSpPr txBox="1">
            <a:spLocks noGrp="1"/>
          </p:cNvSpPr>
          <p:nvPr>
            <p:ph type="body" idx="1"/>
          </p:nvPr>
        </p:nvSpPr>
        <p:spPr>
          <a:xfrm>
            <a:off x="365850" y="1676500"/>
            <a:ext cx="8589300" cy="44559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80000"/>
              </a:lnSpc>
              <a:spcBef>
                <a:spcPts val="0"/>
              </a:spcBef>
              <a:spcAft>
                <a:spcPts val="0"/>
              </a:spcAft>
              <a:buClr>
                <a:srgbClr val="073763"/>
              </a:buClr>
              <a:buSzPts val="1680"/>
              <a:buFont typeface="Arial"/>
              <a:buChar char="■"/>
            </a:pPr>
            <a:r>
              <a:rPr lang="en-US" sz="2800" b="1" i="0" u="none" strike="noStrike" cap="none">
                <a:solidFill>
                  <a:srgbClr val="073763"/>
                </a:solidFill>
                <a:latin typeface="Arial"/>
                <a:ea typeface="Arial"/>
                <a:cs typeface="Arial"/>
                <a:sym typeface="Arial"/>
              </a:rPr>
              <a:t>Analjezi</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chemeClr val="folHlink"/>
              </a:buClr>
              <a:buFont typeface="Noto Sans Symbols"/>
              <a:buNone/>
            </a:pPr>
            <a:r>
              <a:rPr lang="en-US" sz="2800" b="0" i="0" u="none" strike="noStrike" cap="none">
                <a:solidFill>
                  <a:srgbClr val="073763"/>
                </a:solidFill>
                <a:latin typeface="Arial"/>
                <a:ea typeface="Arial"/>
                <a:cs typeface="Arial"/>
                <a:sym typeface="Arial"/>
              </a:rPr>
              <a:t>-Kapı-kontrol teorisi</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chemeClr val="folHlink"/>
              </a:buClr>
              <a:buFont typeface="Noto Sans Symbols"/>
              <a:buNone/>
            </a:pPr>
            <a:r>
              <a:rPr lang="en-US" sz="2800" b="0" i="0" u="none" strike="noStrike" cap="none">
                <a:solidFill>
                  <a:srgbClr val="073763"/>
                </a:solidFill>
                <a:latin typeface="Arial"/>
                <a:ea typeface="Arial"/>
                <a:cs typeface="Arial"/>
                <a:sym typeface="Arial"/>
              </a:rPr>
              <a:t>-İnen ağrı supresyon sistemini selektif olarak uyarır ve endojen opiatların salınımını arttırırr.</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chemeClr val="folHlink"/>
              </a:buClr>
              <a:buFont typeface="Noto Sans Symbols"/>
              <a:buNone/>
            </a:pPr>
            <a:r>
              <a:rPr lang="en-US" sz="2800" b="0" i="0" u="none" strike="noStrike" cap="none">
                <a:solidFill>
                  <a:srgbClr val="073763"/>
                </a:solidFill>
                <a:latin typeface="Arial"/>
                <a:ea typeface="Arial"/>
                <a:cs typeface="Arial"/>
                <a:sym typeface="Arial"/>
              </a:rPr>
              <a:t>-A delta ve C liflerinde geçici fizyolojik blok oluşturarak ağrıyı azaltırlar.</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chemeClr val="folHlink"/>
              </a:buClr>
              <a:buFont typeface="Noto Sans Symbols"/>
              <a:buNone/>
            </a:pPr>
            <a:r>
              <a:rPr lang="en-US" sz="2800" b="0" i="0" u="none" strike="noStrike" cap="none">
                <a:solidFill>
                  <a:srgbClr val="073763"/>
                </a:solidFill>
                <a:latin typeface="Arial"/>
                <a:ea typeface="Arial"/>
                <a:cs typeface="Arial"/>
                <a:sym typeface="Arial"/>
              </a:rPr>
              <a:t>-Plasebo etki ile ağrıyı azaltırlar.</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rgbClr val="073763"/>
              </a:buClr>
              <a:buSzPts val="1680"/>
              <a:buFont typeface="Arial"/>
              <a:buChar char="■"/>
            </a:pPr>
            <a:r>
              <a:rPr lang="en-US" sz="2800" b="1" i="0" u="none" strike="noStrike" cap="none">
                <a:solidFill>
                  <a:srgbClr val="073763"/>
                </a:solidFill>
                <a:latin typeface="Arial"/>
                <a:ea typeface="Arial"/>
                <a:cs typeface="Arial"/>
                <a:sym typeface="Arial"/>
              </a:rPr>
              <a:t>Kas kontraksiyonu</a:t>
            </a:r>
            <a:r>
              <a:rPr lang="en-US" sz="2800" b="0" i="0" u="none" strike="noStrike" cap="none">
                <a:solidFill>
                  <a:srgbClr val="073763"/>
                </a:solidFill>
                <a:latin typeface="Arial"/>
                <a:ea typeface="Arial"/>
                <a:cs typeface="Arial"/>
                <a:sym typeface="Arial"/>
              </a:rPr>
              <a:t>  </a:t>
            </a:r>
            <a:endParaRPr>
              <a:solidFill>
                <a:srgbClr val="073763"/>
              </a:solidFill>
              <a:latin typeface="Arial"/>
              <a:ea typeface="Arial"/>
              <a:cs typeface="Arial"/>
              <a:sym typeface="Arial"/>
            </a:endParaRPr>
          </a:p>
          <a:p>
            <a:pPr marL="342900" marR="0" lvl="0" indent="-342900" algn="l" rtl="0">
              <a:lnSpc>
                <a:spcPct val="80000"/>
              </a:lnSpc>
              <a:spcBef>
                <a:spcPts val="560"/>
              </a:spcBef>
              <a:spcAft>
                <a:spcPts val="0"/>
              </a:spcAft>
              <a:buClr>
                <a:schemeClr val="folHlink"/>
              </a:buClr>
              <a:buFont typeface="Noto Sans Symbols"/>
              <a:buNone/>
            </a:pPr>
            <a:r>
              <a:rPr lang="en-US" sz="2800" b="0" i="0" u="none" strike="noStrike" cap="none">
                <a:solidFill>
                  <a:srgbClr val="073763"/>
                </a:solidFill>
                <a:latin typeface="Arial"/>
                <a:ea typeface="Arial"/>
                <a:cs typeface="Arial"/>
                <a:sym typeface="Arial"/>
              </a:rPr>
              <a:t>1-100 Hz uyarılarla kaslarda kontraksiyon sağlanır. </a:t>
            </a:r>
            <a:endParaRPr>
              <a:solidFill>
                <a:srgbClr val="073763"/>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283" name="Shape 283"/>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Duyusal etki: vibrasyon duyusu oluşur.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Hiperemik etki</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Dolaşımda artış sağlar ve ödemde azalma sağlanır.</a:t>
            </a:r>
            <a:endParaRPr>
              <a:solidFill>
                <a:srgbClr val="073763"/>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Uygulama</a:t>
            </a:r>
            <a:endParaRPr b="1">
              <a:solidFill>
                <a:srgbClr val="980000"/>
              </a:solidFill>
              <a:latin typeface="Arial"/>
              <a:ea typeface="Arial"/>
              <a:cs typeface="Arial"/>
              <a:sym typeface="Arial"/>
            </a:endParaRPr>
          </a:p>
        </p:txBody>
      </p:sp>
      <p:sp>
        <p:nvSpPr>
          <p:cNvPr id="289" name="Shape 289"/>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Tedavi edilecek alan temiz ve doku bütünlüğü bozulmamış olmalıdır.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4 elektrod kullanılır. Elektrodlar birbirini çaprazlayacak şekilde yerleştirilmelidir.  </a:t>
            </a:r>
            <a:endParaRPr>
              <a:solidFill>
                <a:srgbClr val="073763"/>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body" idx="1"/>
          </p:nvPr>
        </p:nvSpPr>
        <p:spPr>
          <a:xfrm>
            <a:off x="444525" y="431450"/>
            <a:ext cx="8510700" cy="57012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Taşınabilir olması,</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Hastanın kendi kendine uygulayabilmesi,</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Yan etkilerinin bulunmaması ve</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Her zaman her yerde kullanılabilmesi avantajlarıdır.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Noto Sans Symbols"/>
              <a:buChar char="■"/>
            </a:pPr>
            <a:r>
              <a:rPr lang="en-US" sz="3200" b="0" i="0" u="none">
                <a:solidFill>
                  <a:srgbClr val="073763"/>
                </a:solidFill>
                <a:latin typeface="Arial"/>
                <a:ea typeface="Arial"/>
                <a:cs typeface="Arial"/>
                <a:sym typeface="Arial"/>
              </a:rPr>
              <a:t>Akım geçiş süresi, frekansı ve amplitüdünü ayarlayarak liflerin seçici olarak uyarılmasını sağlamak olasıdır.</a:t>
            </a:r>
            <a:endParaRPr>
              <a:solidFill>
                <a:srgbClr val="073763"/>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706775" y="916625"/>
            <a:ext cx="8248200" cy="5215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Vakum şeklinde uygulama:</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Bir vakum pompasına bağlı çan şeklinde kauçuk elektrotler ve kinetik uygulama için eldiven şeklinde elektrotlar da vardır.</a:t>
            </a:r>
            <a:endParaRPr sz="2800" b="0" i="0" u="none" strike="noStrike" cap="none">
              <a:solidFill>
                <a:srgbClr val="073763"/>
              </a:solidFill>
              <a:latin typeface="Arial"/>
              <a:ea typeface="Arial"/>
              <a:cs typeface="Arial"/>
              <a:sym typeface="Arial"/>
            </a:endParaRPr>
          </a:p>
          <a:p>
            <a:pPr marL="0" marR="0" lvl="0" indent="0" algn="l" rtl="0">
              <a:lnSpc>
                <a:spcPct val="100000"/>
              </a:lnSpc>
              <a:spcBef>
                <a:spcPts val="560"/>
              </a:spcBef>
              <a:spcAft>
                <a:spcPts val="0"/>
              </a:spcAft>
              <a:buNone/>
            </a:pPr>
            <a:endParaRPr sz="2800">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Vakum e</a:t>
            </a:r>
            <a:r>
              <a:rPr lang="en-US" sz="2800">
                <a:solidFill>
                  <a:srgbClr val="073763"/>
                </a:solidFill>
                <a:latin typeface="Arial"/>
                <a:ea typeface="Arial"/>
                <a:cs typeface="Arial"/>
                <a:sym typeface="Arial"/>
              </a:rPr>
              <a:t>lekt</a:t>
            </a:r>
            <a:r>
              <a:rPr lang="en-US" sz="2800" b="0" i="0" u="none" strike="noStrike" cap="none">
                <a:solidFill>
                  <a:srgbClr val="073763"/>
                </a:solidFill>
                <a:latin typeface="Arial"/>
                <a:ea typeface="Arial"/>
                <a:cs typeface="Arial"/>
                <a:sym typeface="Arial"/>
              </a:rPr>
              <a:t>rot uygulamalarında çan içindeki basıncın ritmik olarak artıp azalmasıyla masaj benzeri etki ortaya çıkabilir. </a:t>
            </a:r>
            <a:endParaRPr sz="2800" b="0" i="0" u="none" strike="noStrike" cap="none">
              <a:solidFill>
                <a:srgbClr val="073763"/>
              </a:solidFill>
              <a:latin typeface="Arial"/>
              <a:ea typeface="Arial"/>
              <a:cs typeface="Arial"/>
              <a:sym typeface="Arial"/>
            </a:endParaRPr>
          </a:p>
          <a:p>
            <a:pPr marL="0" marR="0" lvl="0" indent="0" algn="l" rtl="0">
              <a:lnSpc>
                <a:spcPct val="100000"/>
              </a:lnSpc>
              <a:spcBef>
                <a:spcPts val="560"/>
              </a:spcBef>
              <a:spcAft>
                <a:spcPts val="0"/>
              </a:spcAft>
              <a:buNone/>
            </a:pPr>
            <a:endParaRPr sz="2800">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Tedavi alanında belirgin ödem varsa kullanılabilir</a:t>
            </a:r>
            <a:endParaRPr>
              <a:solidFill>
                <a:srgbClr val="073763"/>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pic>
        <p:nvPicPr>
          <p:cNvPr id="300" name="Shape 300" descr="Y22"/>
          <p:cNvPicPr preferRelativeResize="0">
            <a:picLocks noGrp="1"/>
          </p:cNvPicPr>
          <p:nvPr>
            <p:ph type="body" idx="1"/>
          </p:nvPr>
        </p:nvPicPr>
        <p:blipFill rotWithShape="1">
          <a:blip r:embed="rId3">
            <a:alphaModFix/>
          </a:blip>
          <a:srcRect/>
          <a:stretch/>
        </p:blipFill>
        <p:spPr>
          <a:xfrm>
            <a:off x="352725" y="321850"/>
            <a:ext cx="8667900" cy="59868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pic>
        <p:nvPicPr>
          <p:cNvPr id="306" name="Shape 306" descr="Y24"/>
          <p:cNvPicPr preferRelativeResize="0">
            <a:picLocks noGrp="1"/>
          </p:cNvPicPr>
          <p:nvPr>
            <p:ph type="body" idx="1"/>
          </p:nvPr>
        </p:nvPicPr>
        <p:blipFill rotWithShape="1">
          <a:blip r:embed="rId3">
            <a:alphaModFix/>
          </a:blip>
          <a:srcRect/>
          <a:stretch/>
        </p:blipFill>
        <p:spPr>
          <a:xfrm>
            <a:off x="257025" y="746149"/>
            <a:ext cx="8687100" cy="54198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pic>
        <p:nvPicPr>
          <p:cNvPr id="312" name="Shape 312" descr="Y26"/>
          <p:cNvPicPr preferRelativeResize="0">
            <a:picLocks noGrp="1"/>
          </p:cNvPicPr>
          <p:nvPr>
            <p:ph type="body" idx="1"/>
          </p:nvPr>
        </p:nvPicPr>
        <p:blipFill rotWithShape="1">
          <a:blip r:embed="rId3">
            <a:alphaModFix/>
          </a:blip>
          <a:srcRect l="9841" r="15088"/>
          <a:stretch/>
        </p:blipFill>
        <p:spPr>
          <a:xfrm>
            <a:off x="1655675" y="214300"/>
            <a:ext cx="6783600" cy="63102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318" name="Shape 318"/>
          <p:cNvSpPr txBox="1">
            <a:spLocks noGrp="1"/>
          </p:cNvSpPr>
          <p:nvPr>
            <p:ph type="body" idx="1"/>
          </p:nvPr>
        </p:nvSpPr>
        <p:spPr>
          <a:xfrm>
            <a:off x="641199" y="2017700"/>
            <a:ext cx="83139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ACL tamiri, menisektomi ve diz kondroplasti uygulanan hastalarda postop dönemde IF akım plasebo ile karşılaştırılmış ve ağrı ve ödem de azalma, EHA’da artma açısından plaseboya üstün bulunmuştur.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chemeClr val="folHlink"/>
              </a:buClr>
              <a:buFont typeface="Noto Sans Symbols"/>
              <a:buNone/>
            </a:pPr>
            <a:r>
              <a:rPr lang="en-US" sz="3200" b="0" i="0" u="none" strike="noStrike" cap="none">
                <a:solidFill>
                  <a:srgbClr val="073763"/>
                </a:solidFill>
                <a:latin typeface="Arial"/>
                <a:ea typeface="Arial"/>
                <a:cs typeface="Arial"/>
                <a:sym typeface="Arial"/>
              </a:rPr>
              <a:t> </a:t>
            </a:r>
            <a:endParaRPr>
              <a:solidFill>
                <a:srgbClr val="073763"/>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Endikasyonları</a:t>
            </a:r>
            <a:endParaRPr b="1">
              <a:solidFill>
                <a:srgbClr val="980000"/>
              </a:solidFill>
              <a:latin typeface="Arial"/>
              <a:ea typeface="Arial"/>
              <a:cs typeface="Arial"/>
              <a:sym typeface="Arial"/>
            </a:endParaRPr>
          </a:p>
        </p:txBody>
      </p:sp>
      <p:sp>
        <p:nvSpPr>
          <p:cNvPr id="324" name="Shape 324"/>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Dejeneratif eklem hst</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İnflamatuar romatizmal hast.</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Omuz periartritleri</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Sudeck atrofisi</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Postravmatik ödem</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Stres inkontinansı</a:t>
            </a:r>
            <a:endParaRPr>
              <a:solidFill>
                <a:srgbClr val="073763"/>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spcBef>
                <a:spcPts val="0"/>
              </a:spcBef>
              <a:spcAft>
                <a:spcPts val="0"/>
              </a:spcAft>
              <a:buNone/>
            </a:pPr>
            <a:endParaRPr sz="4400" b="0" i="0" u="none" strike="noStrike" cap="none">
              <a:solidFill>
                <a:schemeClr val="dk2"/>
              </a:solidFill>
              <a:latin typeface="Tahoma"/>
              <a:ea typeface="Tahoma"/>
              <a:cs typeface="Tahoma"/>
              <a:sym typeface="Tahoma"/>
            </a:endParaRPr>
          </a:p>
        </p:txBody>
      </p:sp>
      <p:sp>
        <p:nvSpPr>
          <p:cNvPr id="330" name="Shape 330"/>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Tendinit, periartrit, fibrozit gibi yumuşak doku hastalıkları</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strike="noStrike" cap="none">
                <a:solidFill>
                  <a:srgbClr val="073763"/>
                </a:solidFill>
                <a:latin typeface="Arial"/>
                <a:ea typeface="Arial"/>
                <a:cs typeface="Arial"/>
                <a:sym typeface="Arial"/>
              </a:rPr>
              <a:t>Radiküler ağrılar</a:t>
            </a:r>
            <a:endParaRPr>
              <a:solidFill>
                <a:srgbClr val="073763"/>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1150937" y="214312"/>
            <a:ext cx="7793100" cy="1462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Kontrendikasyonları</a:t>
            </a:r>
            <a:endParaRPr b="1">
              <a:solidFill>
                <a:srgbClr val="980000"/>
              </a:solidFill>
              <a:latin typeface="Arial"/>
              <a:ea typeface="Arial"/>
              <a:cs typeface="Arial"/>
              <a:sym typeface="Arial"/>
            </a:endParaRPr>
          </a:p>
        </p:txBody>
      </p:sp>
      <p:sp>
        <p:nvSpPr>
          <p:cNvPr id="336" name="Shape 336"/>
          <p:cNvSpPr txBox="1">
            <a:spLocks noGrp="1"/>
          </p:cNvSpPr>
          <p:nvPr>
            <p:ph type="body" idx="1"/>
          </p:nvPr>
        </p:nvSpPr>
        <p:spPr>
          <a:xfrm>
            <a:off x="772324" y="2017700"/>
            <a:ext cx="81828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Astenik kişiler veya çocuklarda göğüs kafesine uygulanmamalıdır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Kardiyak pacemaker varsa</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Arteriyel veya venöz trombozda (emboli riski!)</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İnfeksiyonlar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Neoplazmlar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Kanamalı durumlar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strike="noStrike" cap="none">
                <a:solidFill>
                  <a:srgbClr val="073763"/>
                </a:solidFill>
                <a:latin typeface="Arial"/>
                <a:ea typeface="Arial"/>
                <a:cs typeface="Arial"/>
                <a:sym typeface="Arial"/>
              </a:rPr>
              <a:t>Gebelikte kontrendikedir. </a:t>
            </a:r>
            <a:endParaRPr>
              <a:solidFill>
                <a:srgbClr val="073763"/>
              </a:solidFill>
              <a:latin typeface="Arial"/>
              <a:ea typeface="Arial"/>
              <a:cs typeface="Arial"/>
              <a:sym typeface="Arial"/>
            </a:endParaRPr>
          </a:p>
          <a:p>
            <a:pPr marL="342900" marR="0" lvl="0" indent="-236220" algn="l" rtl="0">
              <a:spcBef>
                <a:spcPts val="560"/>
              </a:spcBef>
              <a:spcAft>
                <a:spcPts val="0"/>
              </a:spcAft>
              <a:buClr>
                <a:schemeClr val="folHlink"/>
              </a:buClr>
              <a:buSzPts val="1680"/>
              <a:buFont typeface="Noto Sans Symbols"/>
              <a:buNone/>
            </a:pPr>
            <a:endParaRPr sz="2800" b="0" i="0" u="none" strike="noStrike" cap="none">
              <a:solidFill>
                <a:srgbClr val="073763"/>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sz="4800" b="1" i="1">
                <a:solidFill>
                  <a:srgbClr val="980000"/>
                </a:solidFill>
              </a:rPr>
              <a:t>teşekkür ederim...</a:t>
            </a:r>
            <a:endParaRPr sz="4800" b="1" i="1">
              <a:solidFill>
                <a:srgbClr val="9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1150925" y="214306"/>
            <a:ext cx="7793100" cy="7809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Etki mekanizmaları</a:t>
            </a:r>
            <a:endParaRPr b="1">
              <a:solidFill>
                <a:srgbClr val="980000"/>
              </a:solidFill>
              <a:latin typeface="Arial"/>
              <a:ea typeface="Arial"/>
              <a:cs typeface="Arial"/>
              <a:sym typeface="Arial"/>
            </a:endParaRPr>
          </a:p>
        </p:txBody>
      </p:sp>
      <p:sp>
        <p:nvSpPr>
          <p:cNvPr id="141" name="Shape 141"/>
          <p:cNvSpPr txBox="1">
            <a:spLocks noGrp="1"/>
          </p:cNvSpPr>
          <p:nvPr>
            <p:ph type="body" idx="1"/>
          </p:nvPr>
        </p:nvSpPr>
        <p:spPr>
          <a:xfrm>
            <a:off x="588750" y="1270675"/>
            <a:ext cx="8366400" cy="4861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chemeClr val="folHlink"/>
              </a:buClr>
              <a:buFont typeface="Noto Sans Symbols"/>
              <a:buNone/>
            </a:pPr>
            <a:r>
              <a:rPr lang="en-US" sz="3200" b="1" i="0" u="none">
                <a:solidFill>
                  <a:srgbClr val="073763"/>
                </a:solidFill>
                <a:latin typeface="Arial"/>
                <a:ea typeface="Arial"/>
                <a:cs typeface="Arial"/>
                <a:sym typeface="Arial"/>
              </a:rPr>
              <a:t>	</a:t>
            </a:r>
            <a:r>
              <a:rPr lang="en-US" sz="2400" b="1" i="0" u="none">
                <a:solidFill>
                  <a:srgbClr val="073763"/>
                </a:solidFill>
                <a:latin typeface="Arial"/>
                <a:ea typeface="Arial"/>
                <a:cs typeface="Arial"/>
                <a:sym typeface="Arial"/>
              </a:rPr>
              <a:t>1- Kapı kontrol teorisi,</a:t>
            </a:r>
            <a:endParaRPr>
              <a:solidFill>
                <a:srgbClr val="073763"/>
              </a:solidFill>
              <a:latin typeface="Arial"/>
              <a:ea typeface="Arial"/>
              <a:cs typeface="Arial"/>
              <a:sym typeface="Arial"/>
            </a:endParaRPr>
          </a:p>
          <a:p>
            <a:pPr marL="342900" marR="0" lvl="0" indent="-342900" algn="l" rtl="0">
              <a:lnSpc>
                <a:spcPct val="100000"/>
              </a:lnSpc>
              <a:spcBef>
                <a:spcPts val="480"/>
              </a:spcBef>
              <a:spcAft>
                <a:spcPts val="0"/>
              </a:spcAft>
              <a:buClr>
                <a:schemeClr val="folHlink"/>
              </a:buClr>
              <a:buFont typeface="Noto Sans Symbols"/>
              <a:buNone/>
            </a:pPr>
            <a:r>
              <a:rPr lang="en-US" sz="2400" b="1" i="0" u="none">
                <a:solidFill>
                  <a:srgbClr val="073763"/>
                </a:solidFill>
                <a:latin typeface="Arial"/>
                <a:ea typeface="Arial"/>
                <a:cs typeface="Arial"/>
                <a:sym typeface="Arial"/>
              </a:rPr>
              <a:t>	2- Vücuttaki doğal opiyatların salınımını artırmak</a:t>
            </a:r>
            <a:r>
              <a:rPr lang="en-US" sz="2400" b="0" i="0" u="none">
                <a:solidFill>
                  <a:srgbClr val="073763"/>
                </a:solidFill>
                <a:latin typeface="Arial"/>
                <a:ea typeface="Arial"/>
                <a:cs typeface="Arial"/>
                <a:sym typeface="Arial"/>
              </a:rPr>
              <a:t> </a:t>
            </a:r>
            <a:r>
              <a:rPr lang="en-US" sz="2400" b="1" i="0" u="none">
                <a:solidFill>
                  <a:srgbClr val="073763"/>
                </a:solidFill>
                <a:latin typeface="Arial"/>
                <a:ea typeface="Arial"/>
                <a:cs typeface="Arial"/>
                <a:sym typeface="Arial"/>
              </a:rPr>
              <a:t>(</a:t>
            </a:r>
            <a:r>
              <a:rPr lang="en-US" sz="2400" b="0" i="0" u="none">
                <a:solidFill>
                  <a:srgbClr val="073763"/>
                </a:solidFill>
                <a:latin typeface="Arial"/>
                <a:ea typeface="Arial"/>
                <a:cs typeface="Arial"/>
                <a:sym typeface="Arial"/>
              </a:rPr>
              <a:t>A delta ve C liflerinin düşük yoğunlukta TENS ile uyarılmasıyla ağrıyı beyne ileten bu lifler beyinde ve medulla spinalisten endojen opiat salınımını neden olurlar</a:t>
            </a:r>
            <a:r>
              <a:rPr lang="en-US" sz="2400" b="1" i="0" u="none">
                <a:solidFill>
                  <a:srgbClr val="073763"/>
                </a:solidFill>
                <a:latin typeface="Arial"/>
                <a:ea typeface="Arial"/>
                <a:cs typeface="Arial"/>
                <a:sym typeface="Arial"/>
              </a:rPr>
              <a:t>),</a:t>
            </a:r>
            <a:endParaRPr>
              <a:solidFill>
                <a:srgbClr val="073763"/>
              </a:solidFill>
              <a:latin typeface="Arial"/>
              <a:ea typeface="Arial"/>
              <a:cs typeface="Arial"/>
              <a:sym typeface="Arial"/>
            </a:endParaRPr>
          </a:p>
          <a:p>
            <a:pPr marL="342900" marR="0" lvl="0" indent="-342900" algn="l" rtl="0">
              <a:lnSpc>
                <a:spcPct val="100000"/>
              </a:lnSpc>
              <a:spcBef>
                <a:spcPts val="480"/>
              </a:spcBef>
              <a:spcAft>
                <a:spcPts val="0"/>
              </a:spcAft>
              <a:buClr>
                <a:schemeClr val="folHlink"/>
              </a:buClr>
              <a:buFont typeface="Noto Sans Symbols"/>
              <a:buNone/>
            </a:pPr>
            <a:r>
              <a:rPr lang="en-US" sz="2400" b="1" i="0" u="none">
                <a:solidFill>
                  <a:srgbClr val="073763"/>
                </a:solidFill>
                <a:latin typeface="Arial"/>
                <a:ea typeface="Arial"/>
                <a:cs typeface="Arial"/>
                <a:sym typeface="Arial"/>
              </a:rPr>
              <a:t>	3- Lokal vazodilatasyon oluşturarak ağrı yapıcı mediatörlerin uzaklaştırılması,</a:t>
            </a:r>
            <a:endParaRPr>
              <a:solidFill>
                <a:srgbClr val="073763"/>
              </a:solidFill>
              <a:latin typeface="Arial"/>
              <a:ea typeface="Arial"/>
              <a:cs typeface="Arial"/>
              <a:sym typeface="Arial"/>
            </a:endParaRPr>
          </a:p>
          <a:p>
            <a:pPr marL="342900" marR="0" lvl="0" indent="-342900" algn="l" rtl="0">
              <a:lnSpc>
                <a:spcPct val="100000"/>
              </a:lnSpc>
              <a:spcBef>
                <a:spcPts val="480"/>
              </a:spcBef>
              <a:spcAft>
                <a:spcPts val="0"/>
              </a:spcAft>
              <a:buClr>
                <a:schemeClr val="folHlink"/>
              </a:buClr>
              <a:buFont typeface="Noto Sans Symbols"/>
              <a:buNone/>
            </a:pPr>
            <a:r>
              <a:rPr lang="en-US" sz="2400" b="1" i="0" u="none">
                <a:solidFill>
                  <a:srgbClr val="073763"/>
                </a:solidFill>
                <a:latin typeface="Arial"/>
                <a:ea typeface="Arial"/>
                <a:cs typeface="Arial"/>
                <a:sym typeface="Arial"/>
              </a:rPr>
              <a:t>	4- Akupunktur benzeri etki</a:t>
            </a:r>
            <a:r>
              <a:rPr lang="en-US" sz="2400" b="0" i="0" u="none">
                <a:solidFill>
                  <a:srgbClr val="073763"/>
                </a:solidFill>
                <a:latin typeface="Arial"/>
                <a:ea typeface="Arial"/>
                <a:cs typeface="Arial"/>
                <a:sym typeface="Arial"/>
              </a:rPr>
              <a:t>(Bu teoride TENS’in, enerji akışını etkileyecek  akupunktur noktalarını stimüle etmek için kullanıldığı ve böylece ağrıya neden olan durumu değiştirdiği  savunulmaktadır).</a:t>
            </a:r>
            <a:endParaRPr>
              <a:solidFill>
                <a:srgbClr val="073763"/>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74637"/>
            <a:ext cx="4186237" cy="11430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Uygulama Şekilleri</a:t>
            </a:r>
            <a:endParaRPr b="1">
              <a:solidFill>
                <a:srgbClr val="980000"/>
              </a:solidFill>
              <a:latin typeface="Arial"/>
              <a:ea typeface="Arial"/>
              <a:cs typeface="Arial"/>
              <a:sym typeface="Arial"/>
            </a:endParaRPr>
          </a:p>
        </p:txBody>
      </p:sp>
      <p:pic>
        <p:nvPicPr>
          <p:cNvPr id="147" name="Shape 147" descr="Y32"/>
          <p:cNvPicPr preferRelativeResize="0"/>
          <p:nvPr/>
        </p:nvPicPr>
        <p:blipFill rotWithShape="1">
          <a:blip r:embed="rId3">
            <a:alphaModFix/>
          </a:blip>
          <a:srcRect r="19685"/>
          <a:stretch/>
        </p:blipFill>
        <p:spPr>
          <a:xfrm>
            <a:off x="5054950" y="457200"/>
            <a:ext cx="4089000" cy="5788800"/>
          </a:xfrm>
          <a:prstGeom prst="rect">
            <a:avLst/>
          </a:prstGeom>
          <a:noFill/>
          <a:ln>
            <a:noFill/>
          </a:ln>
        </p:spPr>
      </p:pic>
      <p:sp>
        <p:nvSpPr>
          <p:cNvPr id="148" name="Shape 148"/>
          <p:cNvSpPr txBox="1">
            <a:spLocks noGrp="1"/>
          </p:cNvSpPr>
          <p:nvPr>
            <p:ph type="body" idx="1"/>
          </p:nvPr>
        </p:nvSpPr>
        <p:spPr>
          <a:xfrm>
            <a:off x="182249" y="1600200"/>
            <a:ext cx="5032800" cy="45261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1- Konvansiyonel TENS,</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2- Akupunktur benzeri TENS,</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3- Kısa yoğun TENS,</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4- Patlayıcı (Burst) TENS,</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5- Modüle TENS.</a:t>
            </a:r>
            <a:endParaRPr>
              <a:solidFill>
                <a:srgbClr val="073763"/>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2"/>
              </a:buClr>
              <a:buFont typeface="Comic Sans MS"/>
              <a:buNone/>
            </a:pPr>
            <a:r>
              <a:rPr lang="en-US" sz="4400" b="1" i="0" u="none" strike="noStrike" cap="none">
                <a:solidFill>
                  <a:srgbClr val="980000"/>
                </a:solidFill>
                <a:latin typeface="Arial"/>
                <a:ea typeface="Arial"/>
                <a:cs typeface="Arial"/>
                <a:sym typeface="Arial"/>
              </a:rPr>
              <a:t>KONVANSİYONEL TENS</a:t>
            </a:r>
            <a:endParaRPr b="1">
              <a:solidFill>
                <a:srgbClr val="980000"/>
              </a:solidFill>
              <a:latin typeface="Arial"/>
              <a:ea typeface="Arial"/>
              <a:cs typeface="Arial"/>
              <a:sym typeface="Arial"/>
            </a:endParaRPr>
          </a:p>
        </p:txBody>
      </p:sp>
      <p:sp>
        <p:nvSpPr>
          <p:cNvPr id="154" name="Shape 154"/>
          <p:cNvSpPr txBox="1">
            <a:spLocks noGrp="1"/>
          </p:cNvSpPr>
          <p:nvPr>
            <p:ph type="body" idx="1"/>
          </p:nvPr>
        </p:nvSpPr>
        <p:spPr>
          <a:xfrm>
            <a:off x="641199" y="2017700"/>
            <a:ext cx="83139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680"/>
              <a:buFont typeface="Arial"/>
              <a:buChar char="■"/>
            </a:pPr>
            <a:r>
              <a:rPr lang="en-US" sz="2800" b="0" i="0" u="none">
                <a:solidFill>
                  <a:srgbClr val="073763"/>
                </a:solidFill>
                <a:latin typeface="Arial"/>
                <a:ea typeface="Arial"/>
                <a:cs typeface="Arial"/>
                <a:sym typeface="Arial"/>
              </a:rPr>
              <a:t>En yaygın kullanılan tiptir.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Noto Sans Symbols"/>
              <a:buChar char="■"/>
            </a:pPr>
            <a:r>
              <a:rPr lang="en-US" sz="2800" b="0" i="0" u="none">
                <a:solidFill>
                  <a:srgbClr val="073763"/>
                </a:solidFill>
                <a:latin typeface="Arial"/>
                <a:ea typeface="Arial"/>
                <a:cs typeface="Arial"/>
                <a:sym typeface="Arial"/>
              </a:rPr>
              <a:t>Düşük şiddette (1-100 mA), yüksek frekansta (50-100 Hz) uyarılar kullanılır.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a:solidFill>
                  <a:srgbClr val="073763"/>
                </a:solidFill>
                <a:latin typeface="Arial"/>
                <a:ea typeface="Arial"/>
                <a:cs typeface="Arial"/>
                <a:sym typeface="Arial"/>
              </a:rPr>
              <a:t>Postoperatif ağrı ve akut ve kronik ağrıda kullanılır. </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a:solidFill>
                  <a:srgbClr val="073763"/>
                </a:solidFill>
                <a:latin typeface="Arial"/>
                <a:ea typeface="Arial"/>
                <a:cs typeface="Arial"/>
                <a:sym typeface="Arial"/>
              </a:rPr>
              <a:t>Uyarı, motor eşiğin altında olup kas kontraksiyonu olmadan analjezi sağlanır.</a:t>
            </a:r>
            <a:endParaRPr>
              <a:solidFill>
                <a:srgbClr val="073763"/>
              </a:solidFill>
              <a:latin typeface="Arial"/>
              <a:ea typeface="Arial"/>
              <a:cs typeface="Arial"/>
              <a:sym typeface="Arial"/>
            </a:endParaRPr>
          </a:p>
          <a:p>
            <a:pPr marL="342900" marR="0" lvl="0" indent="-342900" algn="l" rtl="0">
              <a:lnSpc>
                <a:spcPct val="100000"/>
              </a:lnSpc>
              <a:spcBef>
                <a:spcPts val="560"/>
              </a:spcBef>
              <a:spcAft>
                <a:spcPts val="0"/>
              </a:spcAft>
              <a:buClr>
                <a:srgbClr val="073763"/>
              </a:buClr>
              <a:buSzPts val="1680"/>
              <a:buFont typeface="Arial"/>
              <a:buChar char="■"/>
            </a:pPr>
            <a:r>
              <a:rPr lang="en-US" sz="2800" b="0" i="0" u="none">
                <a:solidFill>
                  <a:srgbClr val="073763"/>
                </a:solidFill>
                <a:latin typeface="Arial"/>
                <a:ea typeface="Arial"/>
                <a:cs typeface="Arial"/>
                <a:sym typeface="Arial"/>
              </a:rPr>
              <a:t>Analjezi uzun sürelidir. </a:t>
            </a:r>
            <a:endParaRPr>
              <a:solidFill>
                <a:srgbClr val="073763"/>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1"/>
              </a:buClr>
              <a:buFont typeface="Comic Sans MS"/>
              <a:buNone/>
            </a:pPr>
            <a:r>
              <a:rPr lang="en-US" sz="4000" b="1" i="0" u="none" strike="noStrike" cap="none">
                <a:solidFill>
                  <a:srgbClr val="980000"/>
                </a:solidFill>
                <a:latin typeface="Arial"/>
                <a:ea typeface="Arial"/>
                <a:cs typeface="Arial"/>
                <a:sym typeface="Arial"/>
              </a:rPr>
              <a:t>AKUPUNKTUR BENZERİ  TENS</a:t>
            </a:r>
            <a:br>
              <a:rPr lang="en-US" sz="4000" b="1" i="0" u="none" strike="noStrike" cap="none">
                <a:solidFill>
                  <a:srgbClr val="980000"/>
                </a:solidFill>
                <a:latin typeface="Arial"/>
                <a:ea typeface="Arial"/>
                <a:cs typeface="Arial"/>
                <a:sym typeface="Arial"/>
              </a:rPr>
            </a:br>
            <a:endParaRPr b="1">
              <a:solidFill>
                <a:srgbClr val="980000"/>
              </a:solidFill>
              <a:latin typeface="Arial"/>
              <a:ea typeface="Arial"/>
              <a:cs typeface="Arial"/>
              <a:sym typeface="Arial"/>
            </a:endParaRPr>
          </a:p>
        </p:txBody>
      </p:sp>
      <p:sp>
        <p:nvSpPr>
          <p:cNvPr id="160" name="Shape 160"/>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Yüksek amplitüd ve düşük frekanstadır (2-4 Hz).</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Endojen opiat salınımını arttırır.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Ağrının kontrol altına alınması bir kaç saate kadar gecikebilir, tedavi kesildikten sonra birkaç saat daha devam eder. </a:t>
            </a:r>
            <a:endParaRPr>
              <a:solidFill>
                <a:srgbClr val="073763"/>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Noto Sans Symbols"/>
              <a:buNone/>
            </a:pPr>
            <a:endParaRPr sz="3200" b="0" i="0" u="none">
              <a:solidFill>
                <a:srgbClr val="073763"/>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1"/>
              </a:buClr>
              <a:buFont typeface="Comic Sans MS"/>
              <a:buNone/>
            </a:pPr>
            <a:r>
              <a:rPr lang="en-US" sz="4400" b="1" i="0" u="none" strike="noStrike" cap="none">
                <a:solidFill>
                  <a:srgbClr val="980000"/>
                </a:solidFill>
                <a:latin typeface="Arial"/>
                <a:ea typeface="Arial"/>
                <a:cs typeface="Arial"/>
                <a:sym typeface="Arial"/>
              </a:rPr>
              <a:t>KISA YOĞUN TENS</a:t>
            </a:r>
            <a:endParaRPr b="1">
              <a:solidFill>
                <a:srgbClr val="980000"/>
              </a:solidFill>
              <a:latin typeface="Arial"/>
              <a:ea typeface="Arial"/>
              <a:cs typeface="Arial"/>
              <a:sym typeface="Arial"/>
            </a:endParaRPr>
          </a:p>
        </p:txBody>
      </p:sp>
      <p:sp>
        <p:nvSpPr>
          <p:cNvPr id="166" name="Shape 166"/>
          <p:cNvSpPr txBox="1">
            <a:spLocks noGrp="1"/>
          </p:cNvSpPr>
          <p:nvPr>
            <p:ph type="body" idx="1"/>
          </p:nvPr>
        </p:nvSpPr>
        <p:spPr>
          <a:xfrm>
            <a:off x="1182687" y="2017712"/>
            <a:ext cx="7772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Kısa süreli ve hastanın dayanabileceği en yüksek şiddette akım verilir (100-150 Hz, 150-250 mikrosaniye). </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Ritmik olmayan kas kontraksiyonu oluşur.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1-15 dk. İçerisinde analjezi başlar, buna karşın uyarı sonrası analjezi oldukça kısa sürer.</a:t>
            </a:r>
            <a:endParaRPr>
              <a:solidFill>
                <a:srgbClr val="073763"/>
              </a:solidFill>
              <a:latin typeface="Arial"/>
              <a:ea typeface="Arial"/>
              <a:cs typeface="Arial"/>
              <a:sym typeface="Arial"/>
            </a:endParaRPr>
          </a:p>
          <a:p>
            <a:pPr marL="342900" marR="0" lvl="0" indent="-220980" algn="l" rtl="0">
              <a:lnSpc>
                <a:spcPct val="100000"/>
              </a:lnSpc>
              <a:spcBef>
                <a:spcPts val="640"/>
              </a:spcBef>
              <a:spcAft>
                <a:spcPts val="0"/>
              </a:spcAft>
              <a:buClr>
                <a:schemeClr val="folHlink"/>
              </a:buClr>
              <a:buSzPts val="1920"/>
              <a:buFont typeface="Noto Sans Symbols"/>
              <a:buNone/>
            </a:pPr>
            <a:endParaRPr sz="3200" b="0" i="0" u="none">
              <a:solidFill>
                <a:srgbClr val="073763"/>
              </a:solidFill>
              <a:latin typeface="Arial"/>
              <a:ea typeface="Arial"/>
              <a:cs typeface="Arial"/>
              <a:sym typeface="Arial"/>
            </a:endParaRPr>
          </a:p>
          <a:p>
            <a:pPr marL="342900" marR="0" lvl="0" indent="-220980" algn="l" rtl="0">
              <a:spcBef>
                <a:spcPts val="640"/>
              </a:spcBef>
              <a:spcAft>
                <a:spcPts val="0"/>
              </a:spcAft>
              <a:buClr>
                <a:schemeClr val="folHlink"/>
              </a:buClr>
              <a:buSzPts val="1920"/>
              <a:buFont typeface="Noto Sans Symbols"/>
              <a:buNone/>
            </a:pPr>
            <a:endParaRPr sz="3200" b="0" i="0" u="none">
              <a:solidFill>
                <a:srgbClr val="073763"/>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150937" y="214312"/>
            <a:ext cx="7793037" cy="1462087"/>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chemeClr val="dk1"/>
              </a:buClr>
              <a:buFont typeface="Comic Sans MS"/>
              <a:buNone/>
            </a:pPr>
            <a:r>
              <a:rPr lang="en-US" sz="4400" b="1" i="0" u="none" strike="noStrike" cap="none">
                <a:solidFill>
                  <a:srgbClr val="980000"/>
                </a:solidFill>
                <a:latin typeface="Arial"/>
                <a:ea typeface="Arial"/>
                <a:cs typeface="Arial"/>
                <a:sym typeface="Arial"/>
              </a:rPr>
              <a:t>PATLAYICI ( BURST) TENS</a:t>
            </a:r>
            <a:endParaRPr b="1">
              <a:solidFill>
                <a:srgbClr val="980000"/>
              </a:solidFill>
              <a:latin typeface="Arial"/>
              <a:ea typeface="Arial"/>
              <a:cs typeface="Arial"/>
              <a:sym typeface="Arial"/>
            </a:endParaRPr>
          </a:p>
        </p:txBody>
      </p:sp>
      <p:sp>
        <p:nvSpPr>
          <p:cNvPr id="172" name="Shape 172"/>
          <p:cNvSpPr txBox="1">
            <a:spLocks noGrp="1"/>
          </p:cNvSpPr>
          <p:nvPr>
            <p:ph type="body" idx="1"/>
          </p:nvPr>
        </p:nvSpPr>
        <p:spPr>
          <a:xfrm>
            <a:off x="693649" y="2017700"/>
            <a:ext cx="8261400" cy="4114800"/>
          </a:xfrm>
          <a:prstGeom prst="rect">
            <a:avLst/>
          </a:prstGeom>
          <a:noFill/>
          <a:ln>
            <a:noFill/>
          </a:ln>
        </p:spPr>
        <p:txBody>
          <a:bodyPr spcFirstLastPara="1" wrap="square" lIns="91425" tIns="45700" rIns="91425" bIns="45700" anchor="t" anchorCtr="0">
            <a:noAutofit/>
          </a:bodyPr>
          <a:lstStyle/>
          <a:p>
            <a:pPr marL="342900" marR="0" lvl="0" indent="-342900" algn="l" rtl="0">
              <a:lnSpc>
                <a:spcPct val="100000"/>
              </a:lnSpc>
              <a:spcBef>
                <a:spcPts val="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Konvansiyonel ve akupunktur benzeri TENS in karışımıdır.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Yüksek ve düşük frekansta akımlar birbiri ardına verilir.</a:t>
            </a:r>
            <a:endParaRPr>
              <a:solidFill>
                <a:srgbClr val="073763"/>
              </a:solidFill>
              <a:latin typeface="Arial"/>
              <a:ea typeface="Arial"/>
              <a:cs typeface="Arial"/>
              <a:sym typeface="Arial"/>
            </a:endParaRPr>
          </a:p>
          <a:p>
            <a:pPr marL="342900" marR="0" lvl="0" indent="-342900" algn="l" rtl="0">
              <a:lnSpc>
                <a:spcPct val="100000"/>
              </a:lnSpc>
              <a:spcBef>
                <a:spcPts val="640"/>
              </a:spcBef>
              <a:spcAft>
                <a:spcPts val="0"/>
              </a:spcAft>
              <a:buClr>
                <a:srgbClr val="073763"/>
              </a:buClr>
              <a:buSzPts val="1920"/>
              <a:buFont typeface="Arial"/>
              <a:buChar char="■"/>
            </a:pPr>
            <a:r>
              <a:rPr lang="en-US" sz="3200" b="0" i="0" u="none">
                <a:solidFill>
                  <a:srgbClr val="073763"/>
                </a:solidFill>
                <a:latin typeface="Arial"/>
                <a:ea typeface="Arial"/>
                <a:cs typeface="Arial"/>
                <a:sym typeface="Arial"/>
              </a:rPr>
              <a:t>Hem elektriksel parestezi hem de ritmik kas kontraksiyon oluşur.</a:t>
            </a:r>
            <a:endParaRPr>
              <a:solidFill>
                <a:srgbClr val="073763"/>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985</Words>
  <Application>Microsoft Office PowerPoint</Application>
  <PresentationFormat>Ekran Gösterisi (4:3)</PresentationFormat>
  <Paragraphs>148</Paragraphs>
  <Slides>38</Slides>
  <Notes>38</Notes>
  <HiddenSlides>0</HiddenSlides>
  <MMClips>0</MMClips>
  <ScaleCrop>false</ScaleCrop>
  <HeadingPairs>
    <vt:vector size="4" baseType="variant">
      <vt:variant>
        <vt:lpstr>Tema</vt:lpstr>
      </vt:variant>
      <vt:variant>
        <vt:i4>2</vt:i4>
      </vt:variant>
      <vt:variant>
        <vt:lpstr>Slayt Başlıkları</vt:lpstr>
      </vt:variant>
      <vt:variant>
        <vt:i4>38</vt:i4>
      </vt:variant>
    </vt:vector>
  </HeadingPairs>
  <TitlesOfParts>
    <vt:vector size="40" baseType="lpstr">
      <vt:lpstr>Simple Light</vt:lpstr>
      <vt:lpstr>Simple Light</vt:lpstr>
      <vt:lpstr>Elektroterapi - 2</vt:lpstr>
      <vt:lpstr>TENS (Transkutan Elektrik Sinir Stimülasyonu)</vt:lpstr>
      <vt:lpstr>Slayt 3</vt:lpstr>
      <vt:lpstr>Etki mekanizmaları</vt:lpstr>
      <vt:lpstr>Uygulama Şekilleri</vt:lpstr>
      <vt:lpstr>KONVANSİYONEL TENS</vt:lpstr>
      <vt:lpstr>AKUPUNKTUR BENZERİ  TENS </vt:lpstr>
      <vt:lpstr>KISA YOĞUN TENS</vt:lpstr>
      <vt:lpstr>PATLAYICI ( BURST) TENS</vt:lpstr>
      <vt:lpstr> MODÜLE TENS</vt:lpstr>
      <vt:lpstr>Slayt 11</vt:lpstr>
      <vt:lpstr>Slayt 12</vt:lpstr>
      <vt:lpstr>Slayt 13</vt:lpstr>
      <vt:lpstr>Slayt 14</vt:lpstr>
      <vt:lpstr>ENDİKASYONLARI</vt:lpstr>
      <vt:lpstr>KONTRENDİKASYONLARI</vt:lpstr>
      <vt:lpstr>Slayt 17</vt:lpstr>
      <vt:lpstr>Slayt 18</vt:lpstr>
      <vt:lpstr>RUSSIAN AKIMLAR</vt:lpstr>
      <vt:lpstr>Slayt 20</vt:lpstr>
      <vt:lpstr>Slayt 21</vt:lpstr>
      <vt:lpstr>Slayt 22</vt:lpstr>
      <vt:lpstr>Slayt 23</vt:lpstr>
      <vt:lpstr>ORTA FREKANSLI AKIMLAR(İnterferensiyel akım)</vt:lpstr>
      <vt:lpstr>Slayt 25</vt:lpstr>
      <vt:lpstr>Slayt 26</vt:lpstr>
      <vt:lpstr>Etkileri</vt:lpstr>
      <vt:lpstr>Slayt 28</vt:lpstr>
      <vt:lpstr>Uygulama</vt:lpstr>
      <vt:lpstr>Slayt 30</vt:lpstr>
      <vt:lpstr>Slayt 31</vt:lpstr>
      <vt:lpstr>Slayt 32</vt:lpstr>
      <vt:lpstr>Slayt 33</vt:lpstr>
      <vt:lpstr>Slayt 34</vt:lpstr>
      <vt:lpstr>Endikasyonları</vt:lpstr>
      <vt:lpstr>Slayt 36</vt:lpstr>
      <vt:lpstr>Kontrendikasyonları</vt:lpstr>
      <vt:lpstr>teşekkür ederim...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Elektroterapi - 2</dc:title>
  <cp:lastModifiedBy>ayşegül</cp:lastModifiedBy>
  <cp:revision>1</cp:revision>
  <dcterms:modified xsi:type="dcterms:W3CDTF">2018-03-02T09:39:07Z</dcterms:modified>
</cp:coreProperties>
</file>