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3" r:id="rId1"/>
    <p:sldMasterId id="2147483674" r:id="rId2"/>
  </p:sldMasterIdLst>
  <p:notesMasterIdLst>
    <p:notesMasterId r:id="rId41"/>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11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800" cy="4572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1800" b="0" i="0" u="none" strike="noStrike" cap="none">
                <a:solidFill>
                  <a:srgbClr val="000000"/>
                </a:solidFill>
                <a:latin typeface="Tahoma"/>
                <a:ea typeface="Tahoma"/>
                <a:cs typeface="Tahoma"/>
                <a:sym typeface="Tahoma"/>
              </a:defRPr>
            </a:lvl1pPr>
            <a:lvl2pPr marL="457200" marR="0" lvl="1" indent="0" algn="l" rtl="0">
              <a:lnSpc>
                <a:spcPct val="100000"/>
              </a:lnSpc>
              <a:spcBef>
                <a:spcPts val="0"/>
              </a:spcBef>
              <a:spcAft>
                <a:spcPts val="0"/>
              </a:spcAft>
              <a:buSzPts val="1400"/>
              <a:buNone/>
              <a:defRPr sz="1800" b="0" i="0" u="none" strike="noStrike" cap="none">
                <a:solidFill>
                  <a:srgbClr val="000000"/>
                </a:solidFill>
                <a:latin typeface="Tahoma"/>
                <a:ea typeface="Tahoma"/>
                <a:cs typeface="Tahoma"/>
                <a:sym typeface="Tahoma"/>
              </a:defRPr>
            </a:lvl2pPr>
            <a:lvl3pPr marL="914400" marR="0" lvl="2" indent="0" algn="l" rtl="0">
              <a:lnSpc>
                <a:spcPct val="100000"/>
              </a:lnSpc>
              <a:spcBef>
                <a:spcPts val="0"/>
              </a:spcBef>
              <a:spcAft>
                <a:spcPts val="0"/>
              </a:spcAft>
              <a:buSzPts val="1400"/>
              <a:buNone/>
              <a:defRPr sz="1800" b="0" i="0" u="none" strike="noStrike" cap="none">
                <a:solidFill>
                  <a:srgbClr val="000000"/>
                </a:solidFill>
                <a:latin typeface="Tahoma"/>
                <a:ea typeface="Tahoma"/>
                <a:cs typeface="Tahoma"/>
                <a:sym typeface="Tahoma"/>
              </a:defRPr>
            </a:lvl3pPr>
            <a:lvl4pPr marL="1371600" marR="0" lvl="3" indent="0" algn="l" rtl="0">
              <a:lnSpc>
                <a:spcPct val="100000"/>
              </a:lnSpc>
              <a:spcBef>
                <a:spcPts val="0"/>
              </a:spcBef>
              <a:spcAft>
                <a:spcPts val="0"/>
              </a:spcAft>
              <a:buSzPts val="1400"/>
              <a:buNone/>
              <a:defRPr sz="1800" b="0" i="0" u="none" strike="noStrike" cap="none">
                <a:solidFill>
                  <a:srgbClr val="000000"/>
                </a:solidFill>
                <a:latin typeface="Tahoma"/>
                <a:ea typeface="Tahoma"/>
                <a:cs typeface="Tahoma"/>
                <a:sym typeface="Tahoma"/>
              </a:defRPr>
            </a:lvl4pPr>
            <a:lvl5pPr marL="1828800" marR="0" lvl="4" indent="0" algn="l" rtl="0">
              <a:lnSpc>
                <a:spcPct val="100000"/>
              </a:lnSpc>
              <a:spcBef>
                <a:spcPts val="0"/>
              </a:spcBef>
              <a:spcAft>
                <a:spcPts val="0"/>
              </a:spcAft>
              <a:buSzPts val="1400"/>
              <a:buNone/>
              <a:defRPr sz="1800" b="0" i="0" u="none" strike="noStrike" cap="none">
                <a:solidFill>
                  <a:srgbClr val="000000"/>
                </a:solidFill>
                <a:latin typeface="Tahoma"/>
                <a:ea typeface="Tahoma"/>
                <a:cs typeface="Tahoma"/>
                <a:sym typeface="Tahoma"/>
              </a:defRPr>
            </a:lvl5pPr>
            <a:lvl6pPr marL="2286000" marR="0" lvl="5" indent="0" algn="l" rtl="0">
              <a:lnSpc>
                <a:spcPct val="100000"/>
              </a:lnSpc>
              <a:spcBef>
                <a:spcPts val="0"/>
              </a:spcBef>
              <a:spcAft>
                <a:spcPts val="0"/>
              </a:spcAft>
              <a:buSzPts val="1400"/>
              <a:buNone/>
              <a:defRPr sz="1800" b="0" i="0" u="none" strike="noStrike" cap="none">
                <a:solidFill>
                  <a:srgbClr val="000000"/>
                </a:solidFill>
                <a:latin typeface="Tahoma"/>
                <a:ea typeface="Tahoma"/>
                <a:cs typeface="Tahoma"/>
                <a:sym typeface="Tahoma"/>
              </a:defRPr>
            </a:lvl6pPr>
            <a:lvl7pPr marL="3200400" marR="0" lvl="6" indent="0" algn="l" rtl="0">
              <a:lnSpc>
                <a:spcPct val="100000"/>
              </a:lnSpc>
              <a:spcBef>
                <a:spcPts val="0"/>
              </a:spcBef>
              <a:spcAft>
                <a:spcPts val="0"/>
              </a:spcAft>
              <a:buSzPts val="1400"/>
              <a:buNone/>
              <a:defRPr sz="1800" b="0" i="0" u="none" strike="noStrike" cap="none">
                <a:solidFill>
                  <a:srgbClr val="000000"/>
                </a:solidFill>
                <a:latin typeface="Tahoma"/>
                <a:ea typeface="Tahoma"/>
                <a:cs typeface="Tahoma"/>
                <a:sym typeface="Tahoma"/>
              </a:defRPr>
            </a:lvl7pPr>
            <a:lvl8pPr marL="4572000" marR="0" lvl="7" indent="0" algn="l" rtl="0">
              <a:lnSpc>
                <a:spcPct val="100000"/>
              </a:lnSpc>
              <a:spcBef>
                <a:spcPts val="0"/>
              </a:spcBef>
              <a:spcAft>
                <a:spcPts val="0"/>
              </a:spcAft>
              <a:buSzPts val="1400"/>
              <a:buNone/>
              <a:defRPr sz="1800" b="0" i="0" u="none" strike="noStrike" cap="none">
                <a:solidFill>
                  <a:srgbClr val="000000"/>
                </a:solidFill>
                <a:latin typeface="Tahoma"/>
                <a:ea typeface="Tahoma"/>
                <a:cs typeface="Tahoma"/>
                <a:sym typeface="Tahoma"/>
              </a:defRPr>
            </a:lvl8pPr>
            <a:lvl9pPr marL="6400800" marR="0" lvl="8" indent="0" algn="l" rtl="0">
              <a:lnSpc>
                <a:spcPct val="100000"/>
              </a:lnSpc>
              <a:spcBef>
                <a:spcPts val="0"/>
              </a:spcBef>
              <a:spcAft>
                <a:spcPts val="0"/>
              </a:spcAft>
              <a:buSzPts val="1400"/>
              <a:buNone/>
              <a:defRPr sz="1800" b="0" i="0" u="none" strike="noStrike" cap="none">
                <a:solidFill>
                  <a:srgbClr val="000000"/>
                </a:solidFill>
                <a:latin typeface="Tahoma"/>
                <a:ea typeface="Tahoma"/>
                <a:cs typeface="Tahoma"/>
                <a:sym typeface="Tahoma"/>
              </a:defRPr>
            </a:lvl9pPr>
          </a:lstStyle>
          <a:p>
            <a:endParaRPr/>
          </a:p>
        </p:txBody>
      </p:sp>
      <p:sp>
        <p:nvSpPr>
          <p:cNvPr id="4" name="Shape 4"/>
          <p:cNvSpPr txBox="1">
            <a:spLocks noGrp="1"/>
          </p:cNvSpPr>
          <p:nvPr>
            <p:ph type="dt" idx="10"/>
          </p:nvPr>
        </p:nvSpPr>
        <p:spPr>
          <a:xfrm>
            <a:off x="3884612" y="0"/>
            <a:ext cx="2971800" cy="4572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1800" b="0" i="0" u="none" strike="noStrike" cap="none">
                <a:solidFill>
                  <a:srgbClr val="000000"/>
                </a:solidFill>
                <a:latin typeface="Tahoma"/>
                <a:ea typeface="Tahoma"/>
                <a:cs typeface="Tahoma"/>
                <a:sym typeface="Tahoma"/>
              </a:defRPr>
            </a:lvl1pPr>
            <a:lvl2pPr marL="457200" marR="0" lvl="1" indent="0" algn="l" rtl="0">
              <a:lnSpc>
                <a:spcPct val="100000"/>
              </a:lnSpc>
              <a:spcBef>
                <a:spcPts val="0"/>
              </a:spcBef>
              <a:spcAft>
                <a:spcPts val="0"/>
              </a:spcAft>
              <a:buSzPts val="1400"/>
              <a:buNone/>
              <a:defRPr sz="1800" b="0" i="0" u="none" strike="noStrike" cap="none">
                <a:solidFill>
                  <a:srgbClr val="000000"/>
                </a:solidFill>
                <a:latin typeface="Tahoma"/>
                <a:ea typeface="Tahoma"/>
                <a:cs typeface="Tahoma"/>
                <a:sym typeface="Tahoma"/>
              </a:defRPr>
            </a:lvl2pPr>
            <a:lvl3pPr marL="914400" marR="0" lvl="2" indent="0" algn="l" rtl="0">
              <a:lnSpc>
                <a:spcPct val="100000"/>
              </a:lnSpc>
              <a:spcBef>
                <a:spcPts val="0"/>
              </a:spcBef>
              <a:spcAft>
                <a:spcPts val="0"/>
              </a:spcAft>
              <a:buSzPts val="1400"/>
              <a:buNone/>
              <a:defRPr sz="1800" b="0" i="0" u="none" strike="noStrike" cap="none">
                <a:solidFill>
                  <a:srgbClr val="000000"/>
                </a:solidFill>
                <a:latin typeface="Tahoma"/>
                <a:ea typeface="Tahoma"/>
                <a:cs typeface="Tahoma"/>
                <a:sym typeface="Tahoma"/>
              </a:defRPr>
            </a:lvl3pPr>
            <a:lvl4pPr marL="1371600" marR="0" lvl="3" indent="0" algn="l" rtl="0">
              <a:lnSpc>
                <a:spcPct val="100000"/>
              </a:lnSpc>
              <a:spcBef>
                <a:spcPts val="0"/>
              </a:spcBef>
              <a:spcAft>
                <a:spcPts val="0"/>
              </a:spcAft>
              <a:buSzPts val="1400"/>
              <a:buNone/>
              <a:defRPr sz="1800" b="0" i="0" u="none" strike="noStrike" cap="none">
                <a:solidFill>
                  <a:srgbClr val="000000"/>
                </a:solidFill>
                <a:latin typeface="Tahoma"/>
                <a:ea typeface="Tahoma"/>
                <a:cs typeface="Tahoma"/>
                <a:sym typeface="Tahoma"/>
              </a:defRPr>
            </a:lvl4pPr>
            <a:lvl5pPr marL="1828800" marR="0" lvl="4" indent="0" algn="l" rtl="0">
              <a:lnSpc>
                <a:spcPct val="100000"/>
              </a:lnSpc>
              <a:spcBef>
                <a:spcPts val="0"/>
              </a:spcBef>
              <a:spcAft>
                <a:spcPts val="0"/>
              </a:spcAft>
              <a:buSzPts val="1400"/>
              <a:buNone/>
              <a:defRPr sz="1800" b="0" i="0" u="none" strike="noStrike" cap="none">
                <a:solidFill>
                  <a:srgbClr val="000000"/>
                </a:solidFill>
                <a:latin typeface="Tahoma"/>
                <a:ea typeface="Tahoma"/>
                <a:cs typeface="Tahoma"/>
                <a:sym typeface="Tahoma"/>
              </a:defRPr>
            </a:lvl5pPr>
            <a:lvl6pPr marL="2286000" marR="0" lvl="5" indent="0" algn="l" rtl="0">
              <a:lnSpc>
                <a:spcPct val="100000"/>
              </a:lnSpc>
              <a:spcBef>
                <a:spcPts val="0"/>
              </a:spcBef>
              <a:spcAft>
                <a:spcPts val="0"/>
              </a:spcAft>
              <a:buSzPts val="1400"/>
              <a:buNone/>
              <a:defRPr sz="1800" b="0" i="0" u="none" strike="noStrike" cap="none">
                <a:solidFill>
                  <a:srgbClr val="000000"/>
                </a:solidFill>
                <a:latin typeface="Tahoma"/>
                <a:ea typeface="Tahoma"/>
                <a:cs typeface="Tahoma"/>
                <a:sym typeface="Tahoma"/>
              </a:defRPr>
            </a:lvl6pPr>
            <a:lvl7pPr marL="3200400" marR="0" lvl="6" indent="0" algn="l" rtl="0">
              <a:lnSpc>
                <a:spcPct val="100000"/>
              </a:lnSpc>
              <a:spcBef>
                <a:spcPts val="0"/>
              </a:spcBef>
              <a:spcAft>
                <a:spcPts val="0"/>
              </a:spcAft>
              <a:buSzPts val="1400"/>
              <a:buNone/>
              <a:defRPr sz="1800" b="0" i="0" u="none" strike="noStrike" cap="none">
                <a:solidFill>
                  <a:srgbClr val="000000"/>
                </a:solidFill>
                <a:latin typeface="Tahoma"/>
                <a:ea typeface="Tahoma"/>
                <a:cs typeface="Tahoma"/>
                <a:sym typeface="Tahoma"/>
              </a:defRPr>
            </a:lvl7pPr>
            <a:lvl8pPr marL="4572000" marR="0" lvl="7" indent="0" algn="l" rtl="0">
              <a:lnSpc>
                <a:spcPct val="100000"/>
              </a:lnSpc>
              <a:spcBef>
                <a:spcPts val="0"/>
              </a:spcBef>
              <a:spcAft>
                <a:spcPts val="0"/>
              </a:spcAft>
              <a:buSzPts val="1400"/>
              <a:buNone/>
              <a:defRPr sz="1800" b="0" i="0" u="none" strike="noStrike" cap="none">
                <a:solidFill>
                  <a:srgbClr val="000000"/>
                </a:solidFill>
                <a:latin typeface="Tahoma"/>
                <a:ea typeface="Tahoma"/>
                <a:cs typeface="Tahoma"/>
                <a:sym typeface="Tahoma"/>
              </a:defRPr>
            </a:lvl8pPr>
            <a:lvl9pPr marL="6400800" marR="0" lvl="8" indent="0" algn="l" rtl="0">
              <a:lnSpc>
                <a:spcPct val="100000"/>
              </a:lnSpc>
              <a:spcBef>
                <a:spcPts val="0"/>
              </a:spcBef>
              <a:spcAft>
                <a:spcPts val="0"/>
              </a:spcAft>
              <a:buSzPts val="1400"/>
              <a:buNone/>
              <a:defRPr sz="1800" b="0" i="0" u="none" strike="noStrike" cap="none">
                <a:solidFill>
                  <a:srgbClr val="000000"/>
                </a:solidFill>
                <a:latin typeface="Tahoma"/>
                <a:ea typeface="Tahoma"/>
                <a:cs typeface="Tahoma"/>
                <a:sym typeface="Tahoma"/>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med" len="med"/>
            <a:tailEnd type="none" w="med" len="med"/>
          </a:ln>
        </p:spPr>
      </p:sp>
      <p:sp>
        <p:nvSpPr>
          <p:cNvPr id="6" name="Shape 6"/>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Shape 7"/>
          <p:cNvSpPr txBox="1">
            <a:spLocks noGrp="1"/>
          </p:cNvSpPr>
          <p:nvPr>
            <p:ph type="ftr" idx="11"/>
          </p:nvPr>
        </p:nvSpPr>
        <p:spPr>
          <a:xfrm>
            <a:off x="0" y="8685212"/>
            <a:ext cx="2971800" cy="457200"/>
          </a:xfrm>
          <a:prstGeom prst="rect">
            <a:avLst/>
          </a:prstGeom>
          <a:noFill/>
          <a:ln>
            <a:noFill/>
          </a:ln>
        </p:spPr>
        <p:txBody>
          <a:bodyPr spcFirstLastPara="1" wrap="square" lIns="91425" tIns="91425" rIns="91425" bIns="91425" anchor="b" anchorCtr="0"/>
          <a:lstStyle>
            <a:lvl1pPr marL="0" marR="0" lvl="0" indent="0" algn="l" rtl="0">
              <a:lnSpc>
                <a:spcPct val="100000"/>
              </a:lnSpc>
              <a:spcBef>
                <a:spcPts val="0"/>
              </a:spcBef>
              <a:spcAft>
                <a:spcPts val="0"/>
              </a:spcAft>
              <a:buSzPts val="1400"/>
              <a:buNone/>
              <a:defRPr sz="1800" b="0" i="0" u="none" strike="noStrike" cap="none">
                <a:solidFill>
                  <a:srgbClr val="000000"/>
                </a:solidFill>
                <a:latin typeface="Tahoma"/>
                <a:ea typeface="Tahoma"/>
                <a:cs typeface="Tahoma"/>
                <a:sym typeface="Tahoma"/>
              </a:defRPr>
            </a:lvl1pPr>
            <a:lvl2pPr marL="457200" marR="0" lvl="1" indent="0" algn="l" rtl="0">
              <a:lnSpc>
                <a:spcPct val="100000"/>
              </a:lnSpc>
              <a:spcBef>
                <a:spcPts val="0"/>
              </a:spcBef>
              <a:spcAft>
                <a:spcPts val="0"/>
              </a:spcAft>
              <a:buSzPts val="1400"/>
              <a:buNone/>
              <a:defRPr sz="1800" b="0" i="0" u="none" strike="noStrike" cap="none">
                <a:solidFill>
                  <a:srgbClr val="000000"/>
                </a:solidFill>
                <a:latin typeface="Tahoma"/>
                <a:ea typeface="Tahoma"/>
                <a:cs typeface="Tahoma"/>
                <a:sym typeface="Tahoma"/>
              </a:defRPr>
            </a:lvl2pPr>
            <a:lvl3pPr marL="914400" marR="0" lvl="2" indent="0" algn="l" rtl="0">
              <a:lnSpc>
                <a:spcPct val="100000"/>
              </a:lnSpc>
              <a:spcBef>
                <a:spcPts val="0"/>
              </a:spcBef>
              <a:spcAft>
                <a:spcPts val="0"/>
              </a:spcAft>
              <a:buSzPts val="1400"/>
              <a:buNone/>
              <a:defRPr sz="1800" b="0" i="0" u="none" strike="noStrike" cap="none">
                <a:solidFill>
                  <a:srgbClr val="000000"/>
                </a:solidFill>
                <a:latin typeface="Tahoma"/>
                <a:ea typeface="Tahoma"/>
                <a:cs typeface="Tahoma"/>
                <a:sym typeface="Tahoma"/>
              </a:defRPr>
            </a:lvl3pPr>
            <a:lvl4pPr marL="1371600" marR="0" lvl="3" indent="0" algn="l" rtl="0">
              <a:lnSpc>
                <a:spcPct val="100000"/>
              </a:lnSpc>
              <a:spcBef>
                <a:spcPts val="0"/>
              </a:spcBef>
              <a:spcAft>
                <a:spcPts val="0"/>
              </a:spcAft>
              <a:buSzPts val="1400"/>
              <a:buNone/>
              <a:defRPr sz="1800" b="0" i="0" u="none" strike="noStrike" cap="none">
                <a:solidFill>
                  <a:srgbClr val="000000"/>
                </a:solidFill>
                <a:latin typeface="Tahoma"/>
                <a:ea typeface="Tahoma"/>
                <a:cs typeface="Tahoma"/>
                <a:sym typeface="Tahoma"/>
              </a:defRPr>
            </a:lvl4pPr>
            <a:lvl5pPr marL="1828800" marR="0" lvl="4" indent="0" algn="l" rtl="0">
              <a:lnSpc>
                <a:spcPct val="100000"/>
              </a:lnSpc>
              <a:spcBef>
                <a:spcPts val="0"/>
              </a:spcBef>
              <a:spcAft>
                <a:spcPts val="0"/>
              </a:spcAft>
              <a:buSzPts val="1400"/>
              <a:buNone/>
              <a:defRPr sz="1800" b="0" i="0" u="none" strike="noStrike" cap="none">
                <a:solidFill>
                  <a:srgbClr val="000000"/>
                </a:solidFill>
                <a:latin typeface="Tahoma"/>
                <a:ea typeface="Tahoma"/>
                <a:cs typeface="Tahoma"/>
                <a:sym typeface="Tahoma"/>
              </a:defRPr>
            </a:lvl5pPr>
            <a:lvl6pPr marL="2286000" marR="0" lvl="5" indent="0" algn="l" rtl="0">
              <a:lnSpc>
                <a:spcPct val="100000"/>
              </a:lnSpc>
              <a:spcBef>
                <a:spcPts val="0"/>
              </a:spcBef>
              <a:spcAft>
                <a:spcPts val="0"/>
              </a:spcAft>
              <a:buSzPts val="1400"/>
              <a:buNone/>
              <a:defRPr sz="1800" b="0" i="0" u="none" strike="noStrike" cap="none">
                <a:solidFill>
                  <a:srgbClr val="000000"/>
                </a:solidFill>
                <a:latin typeface="Tahoma"/>
                <a:ea typeface="Tahoma"/>
                <a:cs typeface="Tahoma"/>
                <a:sym typeface="Tahoma"/>
              </a:defRPr>
            </a:lvl6pPr>
            <a:lvl7pPr marL="3200400" marR="0" lvl="6" indent="0" algn="l" rtl="0">
              <a:lnSpc>
                <a:spcPct val="100000"/>
              </a:lnSpc>
              <a:spcBef>
                <a:spcPts val="0"/>
              </a:spcBef>
              <a:spcAft>
                <a:spcPts val="0"/>
              </a:spcAft>
              <a:buSzPts val="1400"/>
              <a:buNone/>
              <a:defRPr sz="1800" b="0" i="0" u="none" strike="noStrike" cap="none">
                <a:solidFill>
                  <a:srgbClr val="000000"/>
                </a:solidFill>
                <a:latin typeface="Tahoma"/>
                <a:ea typeface="Tahoma"/>
                <a:cs typeface="Tahoma"/>
                <a:sym typeface="Tahoma"/>
              </a:defRPr>
            </a:lvl7pPr>
            <a:lvl8pPr marL="4572000" marR="0" lvl="7" indent="0" algn="l" rtl="0">
              <a:lnSpc>
                <a:spcPct val="100000"/>
              </a:lnSpc>
              <a:spcBef>
                <a:spcPts val="0"/>
              </a:spcBef>
              <a:spcAft>
                <a:spcPts val="0"/>
              </a:spcAft>
              <a:buSzPts val="1400"/>
              <a:buNone/>
              <a:defRPr sz="1800" b="0" i="0" u="none" strike="noStrike" cap="none">
                <a:solidFill>
                  <a:srgbClr val="000000"/>
                </a:solidFill>
                <a:latin typeface="Tahoma"/>
                <a:ea typeface="Tahoma"/>
                <a:cs typeface="Tahoma"/>
                <a:sym typeface="Tahoma"/>
              </a:defRPr>
            </a:lvl8pPr>
            <a:lvl9pPr marL="6400800" marR="0" lvl="8" indent="0" algn="l" rtl="0">
              <a:lnSpc>
                <a:spcPct val="100000"/>
              </a:lnSpc>
              <a:spcBef>
                <a:spcPts val="0"/>
              </a:spcBef>
              <a:spcAft>
                <a:spcPts val="0"/>
              </a:spcAft>
              <a:buSzPts val="1400"/>
              <a:buNone/>
              <a:defRPr sz="1800" b="0" i="0" u="none" strike="noStrike" cap="none">
                <a:solidFill>
                  <a:srgbClr val="000000"/>
                </a:solidFill>
                <a:latin typeface="Tahoma"/>
                <a:ea typeface="Tahoma"/>
                <a:cs typeface="Tahoma"/>
                <a:sym typeface="Tahoma"/>
              </a:defRPr>
            </a:lvl9pPr>
          </a:lstStyle>
          <a:p>
            <a:endParaRPr/>
          </a:p>
        </p:txBody>
      </p:sp>
      <p:sp>
        <p:nvSpPr>
          <p:cNvPr id="8" name="Shape 8"/>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Font typeface="Arial"/>
              <a:buNone/>
            </a:pPr>
            <a:fld id="{00000000-1234-1234-1234-123412341234}" type="slidenum">
              <a:rPr lang="en-US" sz="1200" b="0" i="0" u="none" strike="noStrike" cap="none">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Font typeface="Arial"/>
                <a:buNone/>
              </a:pPr>
              <a:t>‹#›</a:t>
            </a:fl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Shape 11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20" name="Shape 12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Shape 17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75" name="Shape 17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Shape 18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81" name="Shape 18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Shape 18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88" name="Shape 18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Shape 19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94" name="Shape 19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Shape 19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99" name="Shape 19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Shape 20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05" name="Shape 20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Shape 21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12" name="Shape 21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Shape 21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18" name="Shape 21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Shape 22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24" name="Shape 22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Shape 22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29" name="Shape 22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27" name="Shape 12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Shape 23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35" name="Shape 23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Shape 24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41" name="Shape 24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Shape 24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46" name="Shape 24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Shape 25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252" name="Shape 25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Shape 25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257" name="Shape 25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Shape 26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263" name="Shape 26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Shape 26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269" name="Shape 26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Shape 27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274" name="Shape 2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Shape 27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280" name="Shape 28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Shape 28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286" name="Shape 28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Shape 13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3" name="Shape 13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Shape 291"/>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292" name="Shape 29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6" name="Shape 29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297" name="Shape 29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1"/>
        <p:cNvGrpSpPr/>
        <p:nvPr/>
      </p:nvGrpSpPr>
      <p:grpSpPr>
        <a:xfrm>
          <a:off x="0" y="0"/>
          <a:ext cx="0" cy="0"/>
          <a:chOff x="0" y="0"/>
          <a:chExt cx="0" cy="0"/>
        </a:xfrm>
      </p:grpSpPr>
      <p:sp>
        <p:nvSpPr>
          <p:cNvPr id="302" name="Shape 30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303" name="Shape 3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8" name="Shape 30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309" name="Shape 30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3"/>
        <p:cNvGrpSpPr/>
        <p:nvPr/>
      </p:nvGrpSpPr>
      <p:grpSpPr>
        <a:xfrm>
          <a:off x="0" y="0"/>
          <a:ext cx="0" cy="0"/>
          <a:chOff x="0" y="0"/>
          <a:chExt cx="0" cy="0"/>
        </a:xfrm>
      </p:grpSpPr>
      <p:sp>
        <p:nvSpPr>
          <p:cNvPr id="314" name="Shape 31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315" name="Shape 31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9"/>
        <p:cNvGrpSpPr/>
        <p:nvPr/>
      </p:nvGrpSpPr>
      <p:grpSpPr>
        <a:xfrm>
          <a:off x="0" y="0"/>
          <a:ext cx="0" cy="0"/>
          <a:chOff x="0" y="0"/>
          <a:chExt cx="0" cy="0"/>
        </a:xfrm>
      </p:grpSpPr>
      <p:sp>
        <p:nvSpPr>
          <p:cNvPr id="320" name="Shape 32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321" name="Shape 32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p:cNvGrpSpPr/>
        <p:nvPr/>
      </p:nvGrpSpPr>
      <p:grpSpPr>
        <a:xfrm>
          <a:off x="0" y="0"/>
          <a:ext cx="0" cy="0"/>
          <a:chOff x="0" y="0"/>
          <a:chExt cx="0" cy="0"/>
        </a:xfrm>
      </p:grpSpPr>
      <p:sp>
        <p:nvSpPr>
          <p:cNvPr id="326" name="Shape 32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327" name="Shape 32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1"/>
        <p:cNvGrpSpPr/>
        <p:nvPr/>
      </p:nvGrpSpPr>
      <p:grpSpPr>
        <a:xfrm>
          <a:off x="0" y="0"/>
          <a:ext cx="0" cy="0"/>
          <a:chOff x="0" y="0"/>
          <a:chExt cx="0" cy="0"/>
        </a:xfrm>
      </p:grpSpPr>
      <p:sp>
        <p:nvSpPr>
          <p:cNvPr id="332" name="Shape 33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333" name="Shape 33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7"/>
        <p:cNvGrpSpPr/>
        <p:nvPr/>
      </p:nvGrpSpPr>
      <p:grpSpPr>
        <a:xfrm>
          <a:off x="0" y="0"/>
          <a:ext cx="0" cy="0"/>
          <a:chOff x="0" y="0"/>
          <a:chExt cx="0" cy="0"/>
        </a:xfrm>
      </p:grpSpPr>
      <p:sp>
        <p:nvSpPr>
          <p:cNvPr id="338" name="Shape 33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39" name="Shape 33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340" name="Shape 340"/>
          <p:cNvSpPr txBox="1">
            <a:spLocks noGrp="1"/>
          </p:cNvSpPr>
          <p:nvPr>
            <p:ph type="sldNum" idx="12"/>
          </p:nvPr>
        </p:nvSpPr>
        <p:spPr>
          <a:xfrm>
            <a:off x="3884612" y="8685212"/>
            <a:ext cx="2971800" cy="457200"/>
          </a:xfrm>
          <a:prstGeom prst="rect">
            <a:avLst/>
          </a:prstGeom>
        </p:spPr>
        <p:txBody>
          <a:bodyPr spcFirstLastPara="1" wrap="square" lIns="91425" tIns="45700" rIns="91425" bIns="45700" anchor="b" anchorCtr="0">
            <a:noAutofit/>
          </a:bodyPr>
          <a:lstStyle/>
          <a:p>
            <a:pPr marL="0" lvl="0" indent="0">
              <a:spcBef>
                <a:spcPts val="0"/>
              </a:spcBef>
              <a:spcAft>
                <a:spcPts val="0"/>
              </a:spcAft>
              <a:buClr>
                <a:srgbClr val="000000"/>
              </a:buClr>
              <a:buFont typeface="Arial"/>
              <a:buNone/>
            </a:pPr>
            <a:fld id="{00000000-1234-1234-1234-123412341234}" type="slidenum">
              <a:rPr lang="en-US"/>
              <a:pPr marL="0" lvl="0" indent="0">
                <a:spcBef>
                  <a:spcPts val="0"/>
                </a:spcBef>
                <a:spcAft>
                  <a:spcPts val="0"/>
                </a:spcAft>
                <a:buClr>
                  <a:srgbClr val="000000"/>
                </a:buClr>
                <a:buFont typeface="Arial"/>
                <a:buNone/>
              </a:pPr>
              <a:t>38</a:t>
            </a:fld>
            <a:endParaRPr sz="14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Shape 13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38" name="Shape 13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Shape 143"/>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44" name="Shape 14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Shape 15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51" name="Shape 15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Shape 15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57" name="Shape 15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Shape 162"/>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63" name="Shape 16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Shape 16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
        <p:nvSpPr>
          <p:cNvPr id="169" name="Shape 16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3"/>
        <p:cNvGrpSpPr/>
        <p:nvPr/>
      </p:nvGrpSpPr>
      <p:grpSpPr>
        <a:xfrm>
          <a:off x="0" y="0"/>
          <a:ext cx="0" cy="0"/>
          <a:chOff x="0" y="0"/>
          <a:chExt cx="0" cy="0"/>
        </a:xfrm>
      </p:grpSpPr>
      <p:sp>
        <p:nvSpPr>
          <p:cNvPr id="14" name="Shape 14"/>
          <p:cNvSpPr txBox="1">
            <a:spLocks noGrp="1"/>
          </p:cNvSpPr>
          <p:nvPr>
            <p:ph type="ctrTitle"/>
          </p:nvPr>
        </p:nvSpPr>
        <p:spPr>
          <a:xfrm>
            <a:off x="311708" y="992767"/>
            <a:ext cx="8520600" cy="2736900"/>
          </a:xfrm>
          <a:prstGeom prst="rect">
            <a:avLst/>
          </a:prstGeom>
        </p:spPr>
        <p:txBody>
          <a:bodyPr spcFirstLastPara="1" wrap="square" lIns="91425" tIns="91425" rIns="91425" bIns="91425" anchor="b" anchorCtr="0"/>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5" name="Shape 15"/>
          <p:cNvSpPr txBox="1">
            <a:spLocks noGrp="1"/>
          </p:cNvSpPr>
          <p:nvPr>
            <p:ph type="subTitle" idx="1"/>
          </p:nvPr>
        </p:nvSpPr>
        <p:spPr>
          <a:xfrm>
            <a:off x="311700" y="3778833"/>
            <a:ext cx="8520600" cy="10569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6" name="Shape 16"/>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8"/>
        <p:cNvGrpSpPr/>
        <p:nvPr/>
      </p:nvGrpSpPr>
      <p:grpSpPr>
        <a:xfrm>
          <a:off x="0" y="0"/>
          <a:ext cx="0" cy="0"/>
          <a:chOff x="0" y="0"/>
          <a:chExt cx="0" cy="0"/>
        </a:xfrm>
      </p:grpSpPr>
      <p:sp>
        <p:nvSpPr>
          <p:cNvPr id="49" name="Shape 49"/>
          <p:cNvSpPr txBox="1">
            <a:spLocks noGrp="1"/>
          </p:cNvSpPr>
          <p:nvPr>
            <p:ph type="title"/>
          </p:nvPr>
        </p:nvSpPr>
        <p:spPr>
          <a:xfrm>
            <a:off x="311700" y="1474833"/>
            <a:ext cx="8520600" cy="2618100"/>
          </a:xfrm>
          <a:prstGeom prst="rect">
            <a:avLst/>
          </a:prstGeom>
        </p:spPr>
        <p:txBody>
          <a:bodyPr spcFirstLastPara="1" wrap="square" lIns="91425" tIns="91425" rIns="91425" bIns="91425" anchor="b" anchorCtr="0"/>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endParaRPr/>
          </a:p>
        </p:txBody>
      </p:sp>
      <p:sp>
        <p:nvSpPr>
          <p:cNvPr id="50" name="Shape 50"/>
          <p:cNvSpPr txBox="1">
            <a:spLocks noGrp="1"/>
          </p:cNvSpPr>
          <p:nvPr>
            <p:ph type="body" idx="1"/>
          </p:nvPr>
        </p:nvSpPr>
        <p:spPr>
          <a:xfrm>
            <a:off x="311700" y="4202967"/>
            <a:ext cx="8520600" cy="17343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51" name="Shape 51"/>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2"/>
        <p:cNvGrpSpPr/>
        <p:nvPr/>
      </p:nvGrpSpPr>
      <p:grpSpPr>
        <a:xfrm>
          <a:off x="0" y="0"/>
          <a:ext cx="0" cy="0"/>
          <a:chOff x="0" y="0"/>
          <a:chExt cx="0" cy="0"/>
        </a:xfrm>
      </p:grpSpPr>
      <p:sp>
        <p:nvSpPr>
          <p:cNvPr id="53" name="Shape 53"/>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şlık ve İçerik" type="obj">
  <p:cSld name="OBJECT">
    <p:spTree>
      <p:nvGrpSpPr>
        <p:cNvPr id="1" name="Shape 54"/>
        <p:cNvGrpSpPr/>
        <p:nvPr/>
      </p:nvGrpSpPr>
      <p:grpSpPr>
        <a:xfrm>
          <a:off x="0" y="0"/>
          <a:ext cx="0" cy="0"/>
          <a:chOff x="0" y="0"/>
          <a:chExt cx="0" cy="0"/>
        </a:xfrm>
      </p:grpSpPr>
      <p:sp>
        <p:nvSpPr>
          <p:cNvPr id="55" name="Shape 55"/>
          <p:cNvSpPr txBox="1">
            <a:spLocks noGrp="1"/>
          </p:cNvSpPr>
          <p:nvPr>
            <p:ph type="title"/>
          </p:nvPr>
        </p:nvSpPr>
        <p:spPr>
          <a:xfrm>
            <a:off x="1150937" y="214312"/>
            <a:ext cx="7793100" cy="1462200"/>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1pPr>
            <a:lvl2pPr marL="0" marR="0" lvl="1"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2pPr>
            <a:lvl3pPr marL="0" marR="0" lvl="2"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3pPr>
            <a:lvl4pPr marL="0" marR="0" lvl="3"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4pPr>
            <a:lvl5pPr marL="0" marR="0" lvl="4"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5pPr>
            <a:lvl6pPr marL="457200" marR="0" lvl="5"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6pPr>
            <a:lvl7pPr marL="914400" marR="0" lvl="6"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7pPr>
            <a:lvl8pPr marL="1371600" marR="0" lvl="7"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8pPr>
            <a:lvl9pPr marL="1828800" marR="0" lvl="8"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9pPr>
          </a:lstStyle>
          <a:p>
            <a:endParaRPr/>
          </a:p>
        </p:txBody>
      </p:sp>
      <p:sp>
        <p:nvSpPr>
          <p:cNvPr id="56" name="Shape 56"/>
          <p:cNvSpPr txBox="1">
            <a:spLocks noGrp="1"/>
          </p:cNvSpPr>
          <p:nvPr>
            <p:ph type="body" idx="1"/>
          </p:nvPr>
        </p:nvSpPr>
        <p:spPr>
          <a:xfrm>
            <a:off x="1182687" y="2017712"/>
            <a:ext cx="7772400" cy="4114800"/>
          </a:xfrm>
          <a:prstGeom prst="rect">
            <a:avLst/>
          </a:prstGeom>
          <a:noFill/>
          <a:ln>
            <a:noFill/>
          </a:ln>
        </p:spPr>
        <p:txBody>
          <a:bodyPr spcFirstLastPara="1" wrap="square" lIns="91425" tIns="91425" rIns="91425" bIns="91425" anchor="t" anchorCtr="0"/>
          <a:lstStyle>
            <a:lvl1pPr marL="457200" marR="0" lvl="0" indent="-350520" algn="l" rtl="0">
              <a:spcBef>
                <a:spcPts val="640"/>
              </a:spcBef>
              <a:spcAft>
                <a:spcPts val="0"/>
              </a:spcAft>
              <a:buClr>
                <a:schemeClr val="folHlink"/>
              </a:buClr>
              <a:buSzPts val="1920"/>
              <a:buFont typeface="Noto Sans Symbols"/>
              <a:buChar char="■"/>
              <a:defRPr sz="3200" b="0" i="0" u="none" strike="noStrike" cap="none">
                <a:solidFill>
                  <a:schemeClr val="dk1"/>
                </a:solidFill>
                <a:latin typeface="Tahoma"/>
                <a:ea typeface="Tahoma"/>
                <a:cs typeface="Tahoma"/>
                <a:sym typeface="Tahoma"/>
              </a:defRPr>
            </a:lvl1pPr>
            <a:lvl2pPr marL="914400" marR="0" lvl="1" indent="-326390" algn="l" rtl="0">
              <a:spcBef>
                <a:spcPts val="560"/>
              </a:spcBef>
              <a:spcAft>
                <a:spcPts val="0"/>
              </a:spcAft>
              <a:buClr>
                <a:schemeClr val="hlink"/>
              </a:buClr>
              <a:buSzPts val="1540"/>
              <a:buFont typeface="Noto Sans Symbols"/>
              <a:buChar char="■"/>
              <a:defRPr sz="2800" b="0" i="0" u="none" strike="noStrike" cap="none">
                <a:solidFill>
                  <a:schemeClr val="dk1"/>
                </a:solidFill>
                <a:latin typeface="Tahoma"/>
                <a:ea typeface="Tahoma"/>
                <a:cs typeface="Tahoma"/>
                <a:sym typeface="Tahoma"/>
              </a:defRPr>
            </a:lvl2pPr>
            <a:lvl3pPr marL="1371600" marR="0" lvl="2" indent="-304800" algn="l" rtl="0">
              <a:spcBef>
                <a:spcPts val="480"/>
              </a:spcBef>
              <a:spcAft>
                <a:spcPts val="0"/>
              </a:spcAft>
              <a:buClr>
                <a:schemeClr val="folHlink"/>
              </a:buClr>
              <a:buSzPts val="1200"/>
              <a:buFont typeface="Noto Sans Symbols"/>
              <a:buChar char="■"/>
              <a:defRPr sz="2400" b="0" i="0" u="none" strike="noStrike" cap="none">
                <a:solidFill>
                  <a:schemeClr val="dk1"/>
                </a:solidFill>
                <a:latin typeface="Tahoma"/>
                <a:ea typeface="Tahoma"/>
                <a:cs typeface="Tahoma"/>
                <a:sym typeface="Tahoma"/>
              </a:defRPr>
            </a:lvl3pPr>
            <a:lvl4pPr marL="1828800" marR="0" lvl="3" indent="-298450" algn="l" rtl="0">
              <a:spcBef>
                <a:spcPts val="400"/>
              </a:spcBef>
              <a:spcAft>
                <a:spcPts val="0"/>
              </a:spcAft>
              <a:buClr>
                <a:schemeClr val="accent2"/>
              </a:buClr>
              <a:buSzPts val="1100"/>
              <a:buFont typeface="Noto Sans Symbols"/>
              <a:buChar char="■"/>
              <a:defRPr sz="2000" b="0" i="0" u="none" strike="noStrike" cap="none">
                <a:solidFill>
                  <a:schemeClr val="dk1"/>
                </a:solidFill>
                <a:latin typeface="Tahoma"/>
                <a:ea typeface="Tahoma"/>
                <a:cs typeface="Tahoma"/>
                <a:sym typeface="Tahoma"/>
              </a:defRPr>
            </a:lvl4pPr>
            <a:lvl5pPr marL="2286000" marR="0" lvl="4" indent="-292100" algn="l" rtl="0">
              <a:spcBef>
                <a:spcPts val="400"/>
              </a:spcBef>
              <a:spcAft>
                <a:spcPts val="0"/>
              </a:spcAft>
              <a:buClr>
                <a:schemeClr val="accent1"/>
              </a:buClr>
              <a:buSzPts val="1000"/>
              <a:buFont typeface="Noto Sans Symbols"/>
              <a:buChar char="■"/>
              <a:defRPr sz="2000" b="0" i="0" u="none" strike="noStrike" cap="none">
                <a:solidFill>
                  <a:schemeClr val="dk1"/>
                </a:solidFill>
                <a:latin typeface="Tahoma"/>
                <a:ea typeface="Tahoma"/>
                <a:cs typeface="Tahoma"/>
                <a:sym typeface="Tahoma"/>
              </a:defRPr>
            </a:lvl5pPr>
            <a:lvl6pPr marL="2743200" marR="0" lvl="5" indent="-292100" algn="l" rtl="0">
              <a:spcBef>
                <a:spcPts val="400"/>
              </a:spcBef>
              <a:spcAft>
                <a:spcPts val="0"/>
              </a:spcAft>
              <a:buClr>
                <a:schemeClr val="accent1"/>
              </a:buClr>
              <a:buSzPts val="1000"/>
              <a:buFont typeface="Noto Sans Symbols"/>
              <a:buChar char="■"/>
              <a:defRPr sz="2000" b="0" i="0" u="none" strike="noStrike" cap="none">
                <a:solidFill>
                  <a:schemeClr val="dk1"/>
                </a:solidFill>
                <a:latin typeface="Tahoma"/>
                <a:ea typeface="Tahoma"/>
                <a:cs typeface="Tahoma"/>
                <a:sym typeface="Tahoma"/>
              </a:defRPr>
            </a:lvl6pPr>
            <a:lvl7pPr marL="3200400" marR="0" lvl="6" indent="-292100" algn="l" rtl="0">
              <a:spcBef>
                <a:spcPts val="400"/>
              </a:spcBef>
              <a:spcAft>
                <a:spcPts val="0"/>
              </a:spcAft>
              <a:buClr>
                <a:schemeClr val="accent1"/>
              </a:buClr>
              <a:buSzPts val="1000"/>
              <a:buFont typeface="Noto Sans Symbols"/>
              <a:buChar char="■"/>
              <a:defRPr sz="2000" b="0" i="0" u="none" strike="noStrike" cap="none">
                <a:solidFill>
                  <a:schemeClr val="dk1"/>
                </a:solidFill>
                <a:latin typeface="Tahoma"/>
                <a:ea typeface="Tahoma"/>
                <a:cs typeface="Tahoma"/>
                <a:sym typeface="Tahoma"/>
              </a:defRPr>
            </a:lvl7pPr>
            <a:lvl8pPr marL="3657600" marR="0" lvl="7" indent="-292100" algn="l" rtl="0">
              <a:spcBef>
                <a:spcPts val="400"/>
              </a:spcBef>
              <a:spcAft>
                <a:spcPts val="0"/>
              </a:spcAft>
              <a:buClr>
                <a:schemeClr val="accent1"/>
              </a:buClr>
              <a:buSzPts val="1000"/>
              <a:buFont typeface="Noto Sans Symbols"/>
              <a:buChar char="■"/>
              <a:defRPr sz="2000" b="0" i="0" u="none" strike="noStrike" cap="none">
                <a:solidFill>
                  <a:schemeClr val="dk1"/>
                </a:solidFill>
                <a:latin typeface="Tahoma"/>
                <a:ea typeface="Tahoma"/>
                <a:cs typeface="Tahoma"/>
                <a:sym typeface="Tahoma"/>
              </a:defRPr>
            </a:lvl8pPr>
            <a:lvl9pPr marL="4114800" marR="0" lvl="8" indent="-292100" algn="l" rtl="0">
              <a:spcBef>
                <a:spcPts val="400"/>
              </a:spcBef>
              <a:spcAft>
                <a:spcPts val="0"/>
              </a:spcAft>
              <a:buClr>
                <a:schemeClr val="accent1"/>
              </a:buClr>
              <a:buSzPts val="1000"/>
              <a:buFont typeface="Noto Sans Symbols"/>
              <a:buChar char="■"/>
              <a:defRPr sz="2000" b="0" i="0" u="none" strike="noStrike" cap="none">
                <a:solidFill>
                  <a:schemeClr val="dk1"/>
                </a:solidFill>
                <a:latin typeface="Tahoma"/>
                <a:ea typeface="Tahoma"/>
                <a:cs typeface="Tahoma"/>
                <a:sym typeface="Tahoma"/>
              </a:defRPr>
            </a:lvl9pPr>
          </a:lstStyle>
          <a:p>
            <a:endParaRPr/>
          </a:p>
        </p:txBody>
      </p:sp>
      <p:sp>
        <p:nvSpPr>
          <p:cNvPr id="57" name="Shape 57"/>
          <p:cNvSpPr txBox="1">
            <a:spLocks noGrp="1"/>
          </p:cNvSpPr>
          <p:nvPr>
            <p:ph type="dt" idx="10"/>
          </p:nvPr>
        </p:nvSpPr>
        <p:spPr>
          <a:xfrm>
            <a:off x="1162050" y="6243637"/>
            <a:ext cx="1905000" cy="457200"/>
          </a:xfrm>
          <a:prstGeom prst="rect">
            <a:avLst/>
          </a:prstGeom>
          <a:noFill/>
          <a:ln>
            <a:noFill/>
          </a:ln>
        </p:spPr>
        <p:txBody>
          <a:bodyPr spcFirstLastPara="1" wrap="square" lIns="91425" tIns="91425" rIns="91425" bIns="91425" anchor="b" anchorCtr="0"/>
          <a:lstStyle>
            <a:lvl1pPr marL="0" marR="0" lvl="0" indent="0" algn="l" rtl="0">
              <a:lnSpc>
                <a:spcPct val="100000"/>
              </a:lnSpc>
              <a:spcBef>
                <a:spcPts val="0"/>
              </a:spcBef>
              <a:spcAft>
                <a:spcPts val="0"/>
              </a:spcAft>
              <a:buSzPts val="1400"/>
              <a:buNone/>
              <a:defRPr sz="1800" b="0" i="0" u="none">
                <a:solidFill>
                  <a:schemeClr val="dk1"/>
                </a:solidFill>
                <a:latin typeface="Tahoma"/>
                <a:ea typeface="Tahoma"/>
                <a:cs typeface="Tahoma"/>
                <a:sym typeface="Tahoma"/>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9pPr>
          </a:lstStyle>
          <a:p>
            <a:endParaRPr/>
          </a:p>
        </p:txBody>
      </p:sp>
      <p:sp>
        <p:nvSpPr>
          <p:cNvPr id="58" name="Shape 58"/>
          <p:cNvSpPr txBox="1">
            <a:spLocks noGrp="1"/>
          </p:cNvSpPr>
          <p:nvPr>
            <p:ph type="ftr" idx="11"/>
          </p:nvPr>
        </p:nvSpPr>
        <p:spPr>
          <a:xfrm>
            <a:off x="3657600" y="6243637"/>
            <a:ext cx="2895600" cy="457200"/>
          </a:xfrm>
          <a:prstGeom prst="rect">
            <a:avLst/>
          </a:prstGeom>
          <a:noFill/>
          <a:ln>
            <a:noFill/>
          </a:ln>
        </p:spPr>
        <p:txBody>
          <a:bodyPr spcFirstLastPara="1" wrap="square" lIns="91425" tIns="91425" rIns="91425" bIns="91425" anchor="b" anchorCtr="0"/>
          <a:lstStyle>
            <a:lvl1pPr marL="0" marR="0" lvl="0" indent="0" algn="l" rtl="0">
              <a:lnSpc>
                <a:spcPct val="100000"/>
              </a:lnSpc>
              <a:spcBef>
                <a:spcPts val="0"/>
              </a:spcBef>
              <a:spcAft>
                <a:spcPts val="0"/>
              </a:spcAft>
              <a:buSzPts val="1400"/>
              <a:buNone/>
              <a:defRPr sz="1800" b="0" i="0" u="none">
                <a:solidFill>
                  <a:schemeClr val="dk1"/>
                </a:solidFill>
                <a:latin typeface="Tahoma"/>
                <a:ea typeface="Tahoma"/>
                <a:cs typeface="Tahoma"/>
                <a:sym typeface="Tahoma"/>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9pPr>
          </a:lstStyle>
          <a:p>
            <a:endParaRPr/>
          </a:p>
        </p:txBody>
      </p:sp>
      <p:sp>
        <p:nvSpPr>
          <p:cNvPr id="59" name="Shape 59"/>
          <p:cNvSpPr txBox="1">
            <a:spLocks noGrp="1"/>
          </p:cNvSpPr>
          <p:nvPr>
            <p:ph type="sldNum" idx="12"/>
          </p:nvPr>
        </p:nvSpPr>
        <p:spPr>
          <a:xfrm>
            <a:off x="7042150" y="6243637"/>
            <a:ext cx="1905000" cy="45720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1pPr>
            <a:lvl2pPr marL="0" marR="0" lvl="1"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2pPr>
            <a:lvl3pPr marL="0" marR="0" lvl="2"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3pPr>
            <a:lvl4pPr marL="0" marR="0" lvl="3"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4pPr>
            <a:lvl5pPr marL="0" marR="0" lvl="4"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5pPr>
            <a:lvl6pPr marL="0" marR="0" lvl="5"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6pPr>
            <a:lvl7pPr marL="0" marR="0" lvl="6"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7pPr>
            <a:lvl8pPr marL="0" marR="0" lvl="7"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8pPr>
            <a:lvl9pPr marL="0" marR="0" lvl="8"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sz="1000">
              <a:solidFill>
                <a:schemeClr val="dk2"/>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İki İçerik" type="twoObj">
  <p:cSld name="TWO_OBJECTS">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1150937" y="214312"/>
            <a:ext cx="7793100" cy="1462200"/>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1pPr>
            <a:lvl2pPr marL="0" marR="0" lvl="1"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2pPr>
            <a:lvl3pPr marL="0" marR="0" lvl="2"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3pPr>
            <a:lvl4pPr marL="0" marR="0" lvl="3"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4pPr>
            <a:lvl5pPr marL="0" marR="0" lvl="4"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5pPr>
            <a:lvl6pPr marL="457200" marR="0" lvl="5"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6pPr>
            <a:lvl7pPr marL="914400" marR="0" lvl="6"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7pPr>
            <a:lvl8pPr marL="1371600" marR="0" lvl="7"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8pPr>
            <a:lvl9pPr marL="1828800" marR="0" lvl="8"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9pPr>
          </a:lstStyle>
          <a:p>
            <a:endParaRPr/>
          </a:p>
        </p:txBody>
      </p:sp>
      <p:sp>
        <p:nvSpPr>
          <p:cNvPr id="62" name="Shape 62"/>
          <p:cNvSpPr txBox="1">
            <a:spLocks noGrp="1"/>
          </p:cNvSpPr>
          <p:nvPr>
            <p:ph type="body" idx="1"/>
          </p:nvPr>
        </p:nvSpPr>
        <p:spPr>
          <a:xfrm>
            <a:off x="1182688" y="2017713"/>
            <a:ext cx="3810000" cy="4114800"/>
          </a:xfrm>
          <a:prstGeom prst="rect">
            <a:avLst/>
          </a:prstGeom>
          <a:noFill/>
          <a:ln>
            <a:noFill/>
          </a:ln>
        </p:spPr>
        <p:txBody>
          <a:bodyPr spcFirstLastPara="1" wrap="square" lIns="91425" tIns="91425" rIns="91425" bIns="91425" anchor="t" anchorCtr="0"/>
          <a:lstStyle>
            <a:lvl1pPr marL="457200" marR="0" lvl="0" indent="-335280" algn="l" rtl="0">
              <a:spcBef>
                <a:spcPts val="560"/>
              </a:spcBef>
              <a:spcAft>
                <a:spcPts val="0"/>
              </a:spcAft>
              <a:buClr>
                <a:schemeClr val="folHlink"/>
              </a:buClr>
              <a:buSzPts val="1680"/>
              <a:buFont typeface="Noto Sans Symbols"/>
              <a:buChar char="■"/>
              <a:defRPr sz="2800">
                <a:solidFill>
                  <a:schemeClr val="dk1"/>
                </a:solidFill>
                <a:latin typeface="Tahoma"/>
                <a:ea typeface="Tahoma"/>
                <a:cs typeface="Tahoma"/>
                <a:sym typeface="Tahoma"/>
              </a:defRPr>
            </a:lvl1pPr>
            <a:lvl2pPr marL="914400" marR="0" lvl="1" indent="-312419" algn="l" rtl="0">
              <a:spcBef>
                <a:spcPts val="480"/>
              </a:spcBef>
              <a:spcAft>
                <a:spcPts val="0"/>
              </a:spcAft>
              <a:buClr>
                <a:schemeClr val="hlink"/>
              </a:buClr>
              <a:buSzPts val="1320"/>
              <a:buFont typeface="Noto Sans Symbols"/>
              <a:buChar char="■"/>
              <a:defRPr sz="2400" b="0" i="0" u="none" strike="noStrike" cap="none">
                <a:solidFill>
                  <a:schemeClr val="dk1"/>
                </a:solidFill>
                <a:latin typeface="Tahoma"/>
                <a:ea typeface="Tahoma"/>
                <a:cs typeface="Tahoma"/>
                <a:sym typeface="Tahoma"/>
              </a:defRPr>
            </a:lvl2pPr>
            <a:lvl3pPr marL="1371600" marR="0" lvl="2" indent="-292100" algn="l" rtl="0">
              <a:spcBef>
                <a:spcPts val="400"/>
              </a:spcBef>
              <a:spcAft>
                <a:spcPts val="0"/>
              </a:spcAft>
              <a:buClr>
                <a:schemeClr val="folHlink"/>
              </a:buClr>
              <a:buSzPts val="1000"/>
              <a:buFont typeface="Noto Sans Symbols"/>
              <a:buChar char="■"/>
              <a:defRPr sz="2000" b="0" i="0" u="none" strike="noStrike" cap="none">
                <a:solidFill>
                  <a:schemeClr val="dk1"/>
                </a:solidFill>
                <a:latin typeface="Tahoma"/>
                <a:ea typeface="Tahoma"/>
                <a:cs typeface="Tahoma"/>
                <a:sym typeface="Tahoma"/>
              </a:defRPr>
            </a:lvl3pPr>
            <a:lvl4pPr marL="1828800" marR="0" lvl="3" indent="-291464" algn="l" rtl="0">
              <a:spcBef>
                <a:spcPts val="360"/>
              </a:spcBef>
              <a:spcAft>
                <a:spcPts val="0"/>
              </a:spcAft>
              <a:buClr>
                <a:schemeClr val="accent2"/>
              </a:buClr>
              <a:buSzPts val="990"/>
              <a:buFont typeface="Noto Sans Symbols"/>
              <a:buChar char="■"/>
              <a:defRPr sz="1800" b="0" i="0" u="none" strike="noStrike" cap="none">
                <a:solidFill>
                  <a:schemeClr val="dk1"/>
                </a:solidFill>
                <a:latin typeface="Tahoma"/>
                <a:ea typeface="Tahoma"/>
                <a:cs typeface="Tahoma"/>
                <a:sym typeface="Tahoma"/>
              </a:defRPr>
            </a:lvl4pPr>
            <a:lvl5pPr marL="2286000" marR="0" lvl="4" indent="-285750" algn="l" rtl="0">
              <a:spcBef>
                <a:spcPts val="360"/>
              </a:spcBef>
              <a:spcAft>
                <a:spcPts val="0"/>
              </a:spcAft>
              <a:buClr>
                <a:schemeClr val="accent1"/>
              </a:buClr>
              <a:buSzPts val="900"/>
              <a:buFont typeface="Noto Sans Symbols"/>
              <a:buChar char="■"/>
              <a:defRPr sz="1800" b="0" i="0" u="none" strike="noStrike" cap="none">
                <a:solidFill>
                  <a:schemeClr val="dk1"/>
                </a:solidFill>
                <a:latin typeface="Tahoma"/>
                <a:ea typeface="Tahoma"/>
                <a:cs typeface="Tahoma"/>
                <a:sym typeface="Tahoma"/>
              </a:defRPr>
            </a:lvl5pPr>
            <a:lvl6pPr marL="2743200" marR="0" lvl="5" indent="-285750" algn="l" rtl="0">
              <a:spcBef>
                <a:spcPts val="360"/>
              </a:spcBef>
              <a:spcAft>
                <a:spcPts val="0"/>
              </a:spcAft>
              <a:buClr>
                <a:schemeClr val="accent1"/>
              </a:buClr>
              <a:buSzPts val="900"/>
              <a:buFont typeface="Noto Sans Symbols"/>
              <a:buChar char="■"/>
              <a:defRPr sz="1800" b="0" i="0" u="none" strike="noStrike" cap="none">
                <a:solidFill>
                  <a:schemeClr val="dk1"/>
                </a:solidFill>
                <a:latin typeface="Tahoma"/>
                <a:ea typeface="Tahoma"/>
                <a:cs typeface="Tahoma"/>
                <a:sym typeface="Tahoma"/>
              </a:defRPr>
            </a:lvl6pPr>
            <a:lvl7pPr marL="3200400" marR="0" lvl="6" indent="-285750" algn="l" rtl="0">
              <a:spcBef>
                <a:spcPts val="360"/>
              </a:spcBef>
              <a:spcAft>
                <a:spcPts val="0"/>
              </a:spcAft>
              <a:buClr>
                <a:schemeClr val="accent1"/>
              </a:buClr>
              <a:buSzPts val="900"/>
              <a:buFont typeface="Noto Sans Symbols"/>
              <a:buChar char="■"/>
              <a:defRPr sz="1800" b="0" i="0" u="none" strike="noStrike" cap="none">
                <a:solidFill>
                  <a:schemeClr val="dk1"/>
                </a:solidFill>
                <a:latin typeface="Tahoma"/>
                <a:ea typeface="Tahoma"/>
                <a:cs typeface="Tahoma"/>
                <a:sym typeface="Tahoma"/>
              </a:defRPr>
            </a:lvl7pPr>
            <a:lvl8pPr marL="3657600" marR="0" lvl="7" indent="-285750" algn="l" rtl="0">
              <a:spcBef>
                <a:spcPts val="360"/>
              </a:spcBef>
              <a:spcAft>
                <a:spcPts val="0"/>
              </a:spcAft>
              <a:buClr>
                <a:schemeClr val="accent1"/>
              </a:buClr>
              <a:buSzPts val="900"/>
              <a:buFont typeface="Noto Sans Symbols"/>
              <a:buChar char="■"/>
              <a:defRPr sz="1800" b="0" i="0" u="none" strike="noStrike" cap="none">
                <a:solidFill>
                  <a:schemeClr val="dk1"/>
                </a:solidFill>
                <a:latin typeface="Tahoma"/>
                <a:ea typeface="Tahoma"/>
                <a:cs typeface="Tahoma"/>
                <a:sym typeface="Tahoma"/>
              </a:defRPr>
            </a:lvl8pPr>
            <a:lvl9pPr marL="4114800" marR="0" lvl="8" indent="-285750" algn="l" rtl="0">
              <a:spcBef>
                <a:spcPts val="360"/>
              </a:spcBef>
              <a:spcAft>
                <a:spcPts val="0"/>
              </a:spcAft>
              <a:buClr>
                <a:schemeClr val="accent1"/>
              </a:buClr>
              <a:buSzPts val="900"/>
              <a:buFont typeface="Noto Sans Symbols"/>
              <a:buChar char="■"/>
              <a:defRPr sz="1800" b="0" i="0" u="none" strike="noStrike" cap="none">
                <a:solidFill>
                  <a:schemeClr val="dk1"/>
                </a:solidFill>
                <a:latin typeface="Tahoma"/>
                <a:ea typeface="Tahoma"/>
                <a:cs typeface="Tahoma"/>
                <a:sym typeface="Tahoma"/>
              </a:defRPr>
            </a:lvl9pPr>
          </a:lstStyle>
          <a:p>
            <a:endParaRPr/>
          </a:p>
        </p:txBody>
      </p:sp>
      <p:sp>
        <p:nvSpPr>
          <p:cNvPr id="63" name="Shape 63"/>
          <p:cNvSpPr txBox="1">
            <a:spLocks noGrp="1"/>
          </p:cNvSpPr>
          <p:nvPr>
            <p:ph type="body" idx="2"/>
          </p:nvPr>
        </p:nvSpPr>
        <p:spPr>
          <a:xfrm>
            <a:off x="5145088" y="2017713"/>
            <a:ext cx="3810000" cy="4114800"/>
          </a:xfrm>
          <a:prstGeom prst="rect">
            <a:avLst/>
          </a:prstGeom>
          <a:noFill/>
          <a:ln>
            <a:noFill/>
          </a:ln>
        </p:spPr>
        <p:txBody>
          <a:bodyPr spcFirstLastPara="1" wrap="square" lIns="91425" tIns="91425" rIns="91425" bIns="91425" anchor="t" anchorCtr="0"/>
          <a:lstStyle>
            <a:lvl1pPr marL="457200" marR="0" lvl="0" indent="-335280" algn="l" rtl="0">
              <a:spcBef>
                <a:spcPts val="560"/>
              </a:spcBef>
              <a:spcAft>
                <a:spcPts val="0"/>
              </a:spcAft>
              <a:buClr>
                <a:schemeClr val="folHlink"/>
              </a:buClr>
              <a:buSzPts val="1680"/>
              <a:buFont typeface="Noto Sans Symbols"/>
              <a:buChar char="■"/>
              <a:defRPr sz="2800">
                <a:solidFill>
                  <a:schemeClr val="dk1"/>
                </a:solidFill>
                <a:latin typeface="Tahoma"/>
                <a:ea typeface="Tahoma"/>
                <a:cs typeface="Tahoma"/>
                <a:sym typeface="Tahoma"/>
              </a:defRPr>
            </a:lvl1pPr>
            <a:lvl2pPr marL="914400" marR="0" lvl="1" indent="-312419" algn="l" rtl="0">
              <a:spcBef>
                <a:spcPts val="480"/>
              </a:spcBef>
              <a:spcAft>
                <a:spcPts val="0"/>
              </a:spcAft>
              <a:buClr>
                <a:schemeClr val="hlink"/>
              </a:buClr>
              <a:buSzPts val="1320"/>
              <a:buFont typeface="Noto Sans Symbols"/>
              <a:buChar char="■"/>
              <a:defRPr sz="2400" b="0" i="0" u="none" strike="noStrike" cap="none">
                <a:solidFill>
                  <a:schemeClr val="dk1"/>
                </a:solidFill>
                <a:latin typeface="Tahoma"/>
                <a:ea typeface="Tahoma"/>
                <a:cs typeface="Tahoma"/>
                <a:sym typeface="Tahoma"/>
              </a:defRPr>
            </a:lvl2pPr>
            <a:lvl3pPr marL="1371600" marR="0" lvl="2" indent="-292100" algn="l" rtl="0">
              <a:spcBef>
                <a:spcPts val="400"/>
              </a:spcBef>
              <a:spcAft>
                <a:spcPts val="0"/>
              </a:spcAft>
              <a:buClr>
                <a:schemeClr val="folHlink"/>
              </a:buClr>
              <a:buSzPts val="1000"/>
              <a:buFont typeface="Noto Sans Symbols"/>
              <a:buChar char="■"/>
              <a:defRPr sz="2000" b="0" i="0" u="none" strike="noStrike" cap="none">
                <a:solidFill>
                  <a:schemeClr val="dk1"/>
                </a:solidFill>
                <a:latin typeface="Tahoma"/>
                <a:ea typeface="Tahoma"/>
                <a:cs typeface="Tahoma"/>
                <a:sym typeface="Tahoma"/>
              </a:defRPr>
            </a:lvl3pPr>
            <a:lvl4pPr marL="1828800" marR="0" lvl="3" indent="-291464" algn="l" rtl="0">
              <a:spcBef>
                <a:spcPts val="360"/>
              </a:spcBef>
              <a:spcAft>
                <a:spcPts val="0"/>
              </a:spcAft>
              <a:buClr>
                <a:schemeClr val="accent2"/>
              </a:buClr>
              <a:buSzPts val="990"/>
              <a:buFont typeface="Noto Sans Symbols"/>
              <a:buChar char="■"/>
              <a:defRPr sz="1800" b="0" i="0" u="none" strike="noStrike" cap="none">
                <a:solidFill>
                  <a:schemeClr val="dk1"/>
                </a:solidFill>
                <a:latin typeface="Tahoma"/>
                <a:ea typeface="Tahoma"/>
                <a:cs typeface="Tahoma"/>
                <a:sym typeface="Tahoma"/>
              </a:defRPr>
            </a:lvl4pPr>
            <a:lvl5pPr marL="2286000" marR="0" lvl="4" indent="-285750" algn="l" rtl="0">
              <a:spcBef>
                <a:spcPts val="360"/>
              </a:spcBef>
              <a:spcAft>
                <a:spcPts val="0"/>
              </a:spcAft>
              <a:buClr>
                <a:schemeClr val="accent1"/>
              </a:buClr>
              <a:buSzPts val="900"/>
              <a:buFont typeface="Noto Sans Symbols"/>
              <a:buChar char="■"/>
              <a:defRPr sz="1800" b="0" i="0" u="none" strike="noStrike" cap="none">
                <a:solidFill>
                  <a:schemeClr val="dk1"/>
                </a:solidFill>
                <a:latin typeface="Tahoma"/>
                <a:ea typeface="Tahoma"/>
                <a:cs typeface="Tahoma"/>
                <a:sym typeface="Tahoma"/>
              </a:defRPr>
            </a:lvl5pPr>
            <a:lvl6pPr marL="2743200" marR="0" lvl="5" indent="-285750" algn="l" rtl="0">
              <a:spcBef>
                <a:spcPts val="360"/>
              </a:spcBef>
              <a:spcAft>
                <a:spcPts val="0"/>
              </a:spcAft>
              <a:buClr>
                <a:schemeClr val="accent1"/>
              </a:buClr>
              <a:buSzPts val="900"/>
              <a:buFont typeface="Noto Sans Symbols"/>
              <a:buChar char="■"/>
              <a:defRPr sz="1800" b="0" i="0" u="none" strike="noStrike" cap="none">
                <a:solidFill>
                  <a:schemeClr val="dk1"/>
                </a:solidFill>
                <a:latin typeface="Tahoma"/>
                <a:ea typeface="Tahoma"/>
                <a:cs typeface="Tahoma"/>
                <a:sym typeface="Tahoma"/>
              </a:defRPr>
            </a:lvl6pPr>
            <a:lvl7pPr marL="3200400" marR="0" lvl="6" indent="-285750" algn="l" rtl="0">
              <a:spcBef>
                <a:spcPts val="360"/>
              </a:spcBef>
              <a:spcAft>
                <a:spcPts val="0"/>
              </a:spcAft>
              <a:buClr>
                <a:schemeClr val="accent1"/>
              </a:buClr>
              <a:buSzPts val="900"/>
              <a:buFont typeface="Noto Sans Symbols"/>
              <a:buChar char="■"/>
              <a:defRPr sz="1800" b="0" i="0" u="none" strike="noStrike" cap="none">
                <a:solidFill>
                  <a:schemeClr val="dk1"/>
                </a:solidFill>
                <a:latin typeface="Tahoma"/>
                <a:ea typeface="Tahoma"/>
                <a:cs typeface="Tahoma"/>
                <a:sym typeface="Tahoma"/>
              </a:defRPr>
            </a:lvl7pPr>
            <a:lvl8pPr marL="3657600" marR="0" lvl="7" indent="-285750" algn="l" rtl="0">
              <a:spcBef>
                <a:spcPts val="360"/>
              </a:spcBef>
              <a:spcAft>
                <a:spcPts val="0"/>
              </a:spcAft>
              <a:buClr>
                <a:schemeClr val="accent1"/>
              </a:buClr>
              <a:buSzPts val="900"/>
              <a:buFont typeface="Noto Sans Symbols"/>
              <a:buChar char="■"/>
              <a:defRPr sz="1800" b="0" i="0" u="none" strike="noStrike" cap="none">
                <a:solidFill>
                  <a:schemeClr val="dk1"/>
                </a:solidFill>
                <a:latin typeface="Tahoma"/>
                <a:ea typeface="Tahoma"/>
                <a:cs typeface="Tahoma"/>
                <a:sym typeface="Tahoma"/>
              </a:defRPr>
            </a:lvl8pPr>
            <a:lvl9pPr marL="4114800" marR="0" lvl="8" indent="-285750" algn="l" rtl="0">
              <a:spcBef>
                <a:spcPts val="360"/>
              </a:spcBef>
              <a:spcAft>
                <a:spcPts val="0"/>
              </a:spcAft>
              <a:buClr>
                <a:schemeClr val="accent1"/>
              </a:buClr>
              <a:buSzPts val="900"/>
              <a:buFont typeface="Noto Sans Symbols"/>
              <a:buChar char="■"/>
              <a:defRPr sz="1800" b="0" i="0" u="none" strike="noStrike" cap="none">
                <a:solidFill>
                  <a:schemeClr val="dk1"/>
                </a:solidFill>
                <a:latin typeface="Tahoma"/>
                <a:ea typeface="Tahoma"/>
                <a:cs typeface="Tahoma"/>
                <a:sym typeface="Tahoma"/>
              </a:defRPr>
            </a:lvl9pPr>
          </a:lstStyle>
          <a:p>
            <a:endParaRPr/>
          </a:p>
        </p:txBody>
      </p:sp>
      <p:sp>
        <p:nvSpPr>
          <p:cNvPr id="64" name="Shape 64"/>
          <p:cNvSpPr txBox="1">
            <a:spLocks noGrp="1"/>
          </p:cNvSpPr>
          <p:nvPr>
            <p:ph type="dt" idx="10"/>
          </p:nvPr>
        </p:nvSpPr>
        <p:spPr>
          <a:xfrm>
            <a:off x="1162050" y="6243637"/>
            <a:ext cx="1905000" cy="457200"/>
          </a:xfrm>
          <a:prstGeom prst="rect">
            <a:avLst/>
          </a:prstGeom>
          <a:noFill/>
          <a:ln>
            <a:noFill/>
          </a:ln>
        </p:spPr>
        <p:txBody>
          <a:bodyPr spcFirstLastPara="1" wrap="square" lIns="91425" tIns="91425" rIns="91425" bIns="91425" anchor="b" anchorCtr="0"/>
          <a:lstStyle>
            <a:lvl1pPr marL="0" marR="0" lvl="0" indent="0" algn="l" rtl="0">
              <a:lnSpc>
                <a:spcPct val="100000"/>
              </a:lnSpc>
              <a:spcBef>
                <a:spcPts val="0"/>
              </a:spcBef>
              <a:spcAft>
                <a:spcPts val="0"/>
              </a:spcAft>
              <a:buSzPts val="1400"/>
              <a:buNone/>
              <a:defRPr sz="1800" b="0" i="0" u="none">
                <a:solidFill>
                  <a:schemeClr val="dk1"/>
                </a:solidFill>
                <a:latin typeface="Tahoma"/>
                <a:ea typeface="Tahoma"/>
                <a:cs typeface="Tahoma"/>
                <a:sym typeface="Tahoma"/>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9pPr>
          </a:lstStyle>
          <a:p>
            <a:endParaRPr/>
          </a:p>
        </p:txBody>
      </p:sp>
      <p:sp>
        <p:nvSpPr>
          <p:cNvPr id="65" name="Shape 65"/>
          <p:cNvSpPr txBox="1">
            <a:spLocks noGrp="1"/>
          </p:cNvSpPr>
          <p:nvPr>
            <p:ph type="ftr" idx="11"/>
          </p:nvPr>
        </p:nvSpPr>
        <p:spPr>
          <a:xfrm>
            <a:off x="3657600" y="6243637"/>
            <a:ext cx="2895600" cy="457200"/>
          </a:xfrm>
          <a:prstGeom prst="rect">
            <a:avLst/>
          </a:prstGeom>
          <a:noFill/>
          <a:ln>
            <a:noFill/>
          </a:ln>
        </p:spPr>
        <p:txBody>
          <a:bodyPr spcFirstLastPara="1" wrap="square" lIns="91425" tIns="91425" rIns="91425" bIns="91425" anchor="b" anchorCtr="0"/>
          <a:lstStyle>
            <a:lvl1pPr marL="0" marR="0" lvl="0" indent="0" algn="l" rtl="0">
              <a:lnSpc>
                <a:spcPct val="100000"/>
              </a:lnSpc>
              <a:spcBef>
                <a:spcPts val="0"/>
              </a:spcBef>
              <a:spcAft>
                <a:spcPts val="0"/>
              </a:spcAft>
              <a:buSzPts val="1400"/>
              <a:buNone/>
              <a:defRPr sz="1800" b="0" i="0" u="none">
                <a:solidFill>
                  <a:schemeClr val="dk1"/>
                </a:solidFill>
                <a:latin typeface="Tahoma"/>
                <a:ea typeface="Tahoma"/>
                <a:cs typeface="Tahoma"/>
                <a:sym typeface="Tahoma"/>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9pPr>
          </a:lstStyle>
          <a:p>
            <a:endParaRPr/>
          </a:p>
        </p:txBody>
      </p:sp>
      <p:sp>
        <p:nvSpPr>
          <p:cNvPr id="66" name="Shape 66"/>
          <p:cNvSpPr txBox="1">
            <a:spLocks noGrp="1"/>
          </p:cNvSpPr>
          <p:nvPr>
            <p:ph type="sldNum" idx="12"/>
          </p:nvPr>
        </p:nvSpPr>
        <p:spPr>
          <a:xfrm>
            <a:off x="7042150" y="6243637"/>
            <a:ext cx="1905000" cy="45720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1pPr>
            <a:lvl2pPr marL="0" marR="0" lvl="1"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2pPr>
            <a:lvl3pPr marL="0" marR="0" lvl="2"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3pPr>
            <a:lvl4pPr marL="0" marR="0" lvl="3"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4pPr>
            <a:lvl5pPr marL="0" marR="0" lvl="4"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5pPr>
            <a:lvl6pPr marL="0" marR="0" lvl="5"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6pPr>
            <a:lvl7pPr marL="0" marR="0" lvl="6"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7pPr>
            <a:lvl8pPr marL="0" marR="0" lvl="7"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8pPr>
            <a:lvl9pPr marL="0" marR="0" lvl="8"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sz="1000">
              <a:solidFill>
                <a:schemeClr val="dk2"/>
              </a:solidFill>
              <a:latin typeface="Arial"/>
              <a:ea typeface="Arial"/>
              <a:cs typeface="Arial"/>
              <a:sym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71"/>
        <p:cNvGrpSpPr/>
        <p:nvPr/>
      </p:nvGrpSpPr>
      <p:grpSpPr>
        <a:xfrm>
          <a:off x="0" y="0"/>
          <a:ext cx="0" cy="0"/>
          <a:chOff x="0" y="0"/>
          <a:chExt cx="0" cy="0"/>
        </a:xfrm>
      </p:grpSpPr>
      <p:sp>
        <p:nvSpPr>
          <p:cNvPr id="72" name="Shape 72"/>
          <p:cNvSpPr txBox="1">
            <a:spLocks noGrp="1"/>
          </p:cNvSpPr>
          <p:nvPr>
            <p:ph type="ctrTitle"/>
          </p:nvPr>
        </p:nvSpPr>
        <p:spPr>
          <a:xfrm>
            <a:off x="311708" y="992767"/>
            <a:ext cx="8520600" cy="2736900"/>
          </a:xfrm>
          <a:prstGeom prst="rect">
            <a:avLst/>
          </a:prstGeom>
        </p:spPr>
        <p:txBody>
          <a:bodyPr spcFirstLastPara="1" wrap="square" lIns="91425" tIns="91425" rIns="91425" bIns="91425" anchor="b" anchorCtr="0"/>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73" name="Shape 73"/>
          <p:cNvSpPr txBox="1">
            <a:spLocks noGrp="1"/>
          </p:cNvSpPr>
          <p:nvPr>
            <p:ph type="subTitle" idx="1"/>
          </p:nvPr>
        </p:nvSpPr>
        <p:spPr>
          <a:xfrm>
            <a:off x="311700" y="3778833"/>
            <a:ext cx="8520600" cy="1056900"/>
          </a:xfrm>
          <a:prstGeom prst="rect">
            <a:avLst/>
          </a:prstGeom>
        </p:spPr>
        <p:txBody>
          <a:bodyPr spcFirstLastPara="1" wrap="square" lIns="91425" tIns="91425" rIns="91425" bIns="91425" anchor="t" anchorCtr="0"/>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74" name="Shape 74"/>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311700" y="2867800"/>
            <a:ext cx="8520600" cy="1122300"/>
          </a:xfrm>
          <a:prstGeom prst="rect">
            <a:avLst/>
          </a:prstGeom>
        </p:spPr>
        <p:txBody>
          <a:bodyPr spcFirstLastPara="1" wrap="square" lIns="91425" tIns="91425" rIns="91425" bIns="91425" anchor="ctr" anchorCtr="0"/>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77" name="Shape 77"/>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78"/>
        <p:cNvGrpSpPr/>
        <p:nvPr/>
      </p:nvGrpSpPr>
      <p:grpSpPr>
        <a:xfrm>
          <a:off x="0" y="0"/>
          <a:ext cx="0" cy="0"/>
          <a:chOff x="0" y="0"/>
          <a:chExt cx="0" cy="0"/>
        </a:xfrm>
      </p:grpSpPr>
      <p:sp>
        <p:nvSpPr>
          <p:cNvPr id="79" name="Shape 79"/>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80" name="Shape 80"/>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81" name="Shape 81"/>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82"/>
        <p:cNvGrpSpPr/>
        <p:nvPr/>
      </p:nvGrpSpPr>
      <p:grpSpPr>
        <a:xfrm>
          <a:off x="0" y="0"/>
          <a:ext cx="0" cy="0"/>
          <a:chOff x="0" y="0"/>
          <a:chExt cx="0" cy="0"/>
        </a:xfrm>
      </p:grpSpPr>
      <p:sp>
        <p:nvSpPr>
          <p:cNvPr id="83" name="Shape 83"/>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84" name="Shape 84"/>
          <p:cNvSpPr txBox="1">
            <a:spLocks noGrp="1"/>
          </p:cNvSpPr>
          <p:nvPr>
            <p:ph type="body" idx="1"/>
          </p:nvPr>
        </p:nvSpPr>
        <p:spPr>
          <a:xfrm>
            <a:off x="311700" y="1536633"/>
            <a:ext cx="3999900" cy="4555200"/>
          </a:xfrm>
          <a:prstGeom prst="rect">
            <a:avLst/>
          </a:prstGeom>
        </p:spPr>
        <p:txBody>
          <a:bodyPr spcFirstLastPara="1" wrap="square" lIns="91425" tIns="91425" rIns="91425" bIns="91425" anchor="t" anchorCtr="0"/>
          <a:lstStyle>
            <a:lvl1pPr marL="457200" lvl="0" indent="-317500" rtl="0">
              <a:spcBef>
                <a:spcPts val="0"/>
              </a:spcBef>
              <a:spcAft>
                <a:spcPts val="0"/>
              </a:spcAft>
              <a:buSzPts val="1400"/>
              <a:buChar char="●"/>
              <a:defRPr sz="14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85" name="Shape 85"/>
          <p:cNvSpPr txBox="1">
            <a:spLocks noGrp="1"/>
          </p:cNvSpPr>
          <p:nvPr>
            <p:ph type="body" idx="2"/>
          </p:nvPr>
        </p:nvSpPr>
        <p:spPr>
          <a:xfrm>
            <a:off x="4832400" y="1536633"/>
            <a:ext cx="3999900" cy="4555200"/>
          </a:xfrm>
          <a:prstGeom prst="rect">
            <a:avLst/>
          </a:prstGeom>
        </p:spPr>
        <p:txBody>
          <a:bodyPr spcFirstLastPara="1" wrap="square" lIns="91425" tIns="91425" rIns="91425" bIns="91425" anchor="t" anchorCtr="0"/>
          <a:lstStyle>
            <a:lvl1pPr marL="457200" lvl="0" indent="-317500" rtl="0">
              <a:spcBef>
                <a:spcPts val="0"/>
              </a:spcBef>
              <a:spcAft>
                <a:spcPts val="0"/>
              </a:spcAft>
              <a:buSzPts val="1400"/>
              <a:buChar char="●"/>
              <a:defRPr sz="14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86" name="Shape 86"/>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7"/>
        <p:cNvGrpSpPr/>
        <p:nvPr/>
      </p:nvGrpSpPr>
      <p:grpSpPr>
        <a:xfrm>
          <a:off x="0" y="0"/>
          <a:ext cx="0" cy="0"/>
          <a:chOff x="0" y="0"/>
          <a:chExt cx="0" cy="0"/>
        </a:xfrm>
      </p:grpSpPr>
      <p:sp>
        <p:nvSpPr>
          <p:cNvPr id="88" name="Shape 88"/>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89" name="Shape 89"/>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90"/>
        <p:cNvGrpSpPr/>
        <p:nvPr/>
      </p:nvGrpSpPr>
      <p:grpSpPr>
        <a:xfrm>
          <a:off x="0" y="0"/>
          <a:ext cx="0" cy="0"/>
          <a:chOff x="0" y="0"/>
          <a:chExt cx="0" cy="0"/>
        </a:xfrm>
      </p:grpSpPr>
      <p:sp>
        <p:nvSpPr>
          <p:cNvPr id="91" name="Shape 91"/>
          <p:cNvSpPr txBox="1">
            <a:spLocks noGrp="1"/>
          </p:cNvSpPr>
          <p:nvPr>
            <p:ph type="title"/>
          </p:nvPr>
        </p:nvSpPr>
        <p:spPr>
          <a:xfrm>
            <a:off x="311700" y="740800"/>
            <a:ext cx="2808000" cy="1007700"/>
          </a:xfrm>
          <a:prstGeom prst="rect">
            <a:avLst/>
          </a:prstGeom>
        </p:spPr>
        <p:txBody>
          <a:bodyPr spcFirstLastPara="1" wrap="square" lIns="91425" tIns="91425" rIns="91425" bIns="91425" anchor="b" anchorCtr="0"/>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92" name="Shape 92"/>
          <p:cNvSpPr txBox="1">
            <a:spLocks noGrp="1"/>
          </p:cNvSpPr>
          <p:nvPr>
            <p:ph type="body" idx="1"/>
          </p:nvPr>
        </p:nvSpPr>
        <p:spPr>
          <a:xfrm>
            <a:off x="311700" y="1852800"/>
            <a:ext cx="2808000" cy="4239300"/>
          </a:xfrm>
          <a:prstGeom prst="rect">
            <a:avLst/>
          </a:prstGeom>
        </p:spPr>
        <p:txBody>
          <a:bodyPr spcFirstLastPara="1" wrap="square" lIns="91425" tIns="91425" rIns="91425" bIns="91425" anchor="t" anchorCtr="0"/>
          <a:lstStyle>
            <a:lvl1pPr marL="457200" lvl="0" indent="-304800" rtl="0">
              <a:spcBef>
                <a:spcPts val="0"/>
              </a:spcBef>
              <a:spcAft>
                <a:spcPts val="0"/>
              </a:spcAft>
              <a:buSzPts val="1200"/>
              <a:buChar char="●"/>
              <a:defRPr sz="1200"/>
            </a:lvl1pPr>
            <a:lvl2pPr marL="914400" lvl="1" indent="-304800" rtl="0">
              <a:spcBef>
                <a:spcPts val="1600"/>
              </a:spcBef>
              <a:spcAft>
                <a:spcPts val="0"/>
              </a:spcAft>
              <a:buSzPts val="1200"/>
              <a:buChar char="○"/>
              <a:defRPr sz="1200"/>
            </a:lvl2pPr>
            <a:lvl3pPr marL="1371600" lvl="2" indent="-304800" rtl="0">
              <a:spcBef>
                <a:spcPts val="1600"/>
              </a:spcBef>
              <a:spcAft>
                <a:spcPts val="0"/>
              </a:spcAft>
              <a:buSzPts val="1200"/>
              <a:buChar char="■"/>
              <a:defRPr sz="1200"/>
            </a:lvl3pPr>
            <a:lvl4pPr marL="1828800" lvl="3" indent="-304800" rtl="0">
              <a:spcBef>
                <a:spcPts val="1600"/>
              </a:spcBef>
              <a:spcAft>
                <a:spcPts val="0"/>
              </a:spcAft>
              <a:buSzPts val="1200"/>
              <a:buChar char="●"/>
              <a:defRPr sz="1200"/>
            </a:lvl4pPr>
            <a:lvl5pPr marL="2286000" lvl="4" indent="-304800" rtl="0">
              <a:spcBef>
                <a:spcPts val="1600"/>
              </a:spcBef>
              <a:spcAft>
                <a:spcPts val="0"/>
              </a:spcAft>
              <a:buSzPts val="1200"/>
              <a:buChar char="○"/>
              <a:defRPr sz="1200"/>
            </a:lvl5pPr>
            <a:lvl6pPr marL="2743200" lvl="5" indent="-304800" rtl="0">
              <a:spcBef>
                <a:spcPts val="1600"/>
              </a:spcBef>
              <a:spcAft>
                <a:spcPts val="0"/>
              </a:spcAft>
              <a:buSzPts val="1200"/>
              <a:buChar char="■"/>
              <a:defRPr sz="1200"/>
            </a:lvl6pPr>
            <a:lvl7pPr marL="3200400" lvl="6" indent="-304800" rtl="0">
              <a:spcBef>
                <a:spcPts val="1600"/>
              </a:spcBef>
              <a:spcAft>
                <a:spcPts val="0"/>
              </a:spcAft>
              <a:buSzPts val="1200"/>
              <a:buChar char="●"/>
              <a:defRPr sz="1200"/>
            </a:lvl7pPr>
            <a:lvl8pPr marL="3657600" lvl="7" indent="-304800" rtl="0">
              <a:spcBef>
                <a:spcPts val="1600"/>
              </a:spcBef>
              <a:spcAft>
                <a:spcPts val="0"/>
              </a:spcAft>
              <a:buSzPts val="1200"/>
              <a:buChar char="○"/>
              <a:defRPr sz="1200"/>
            </a:lvl8pPr>
            <a:lvl9pPr marL="4114800" lvl="8" indent="-304800" rtl="0">
              <a:spcBef>
                <a:spcPts val="1600"/>
              </a:spcBef>
              <a:spcAft>
                <a:spcPts val="1600"/>
              </a:spcAft>
              <a:buSzPts val="1200"/>
              <a:buChar char="■"/>
              <a:defRPr sz="1200"/>
            </a:lvl9pPr>
          </a:lstStyle>
          <a:p>
            <a:endParaRPr/>
          </a:p>
        </p:txBody>
      </p:sp>
      <p:sp>
        <p:nvSpPr>
          <p:cNvPr id="93" name="Shape 93"/>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Shape 18"/>
          <p:cNvSpPr txBox="1">
            <a:spLocks noGrp="1"/>
          </p:cNvSpPr>
          <p:nvPr>
            <p:ph type="title"/>
          </p:nvPr>
        </p:nvSpPr>
        <p:spPr>
          <a:xfrm>
            <a:off x="311700" y="2867800"/>
            <a:ext cx="8520600" cy="1122300"/>
          </a:xfrm>
          <a:prstGeom prst="rect">
            <a:avLst/>
          </a:prstGeom>
        </p:spPr>
        <p:txBody>
          <a:bodyPr spcFirstLastPara="1" wrap="square" lIns="91425" tIns="91425" rIns="91425" bIns="91425" anchor="ctr" anchorCtr="0"/>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9" name="Shape 19"/>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94"/>
        <p:cNvGrpSpPr/>
        <p:nvPr/>
      </p:nvGrpSpPr>
      <p:grpSpPr>
        <a:xfrm>
          <a:off x="0" y="0"/>
          <a:ext cx="0" cy="0"/>
          <a:chOff x="0" y="0"/>
          <a:chExt cx="0" cy="0"/>
        </a:xfrm>
      </p:grpSpPr>
      <p:sp>
        <p:nvSpPr>
          <p:cNvPr id="95" name="Shape 95"/>
          <p:cNvSpPr txBox="1">
            <a:spLocks noGrp="1"/>
          </p:cNvSpPr>
          <p:nvPr>
            <p:ph type="title"/>
          </p:nvPr>
        </p:nvSpPr>
        <p:spPr>
          <a:xfrm>
            <a:off x="490250" y="600200"/>
            <a:ext cx="6367800" cy="5454300"/>
          </a:xfrm>
          <a:prstGeom prst="rect">
            <a:avLst/>
          </a:prstGeom>
        </p:spPr>
        <p:txBody>
          <a:bodyPr spcFirstLastPara="1" wrap="square" lIns="91425" tIns="91425" rIns="91425" bIns="91425" anchor="ctr" anchorCtr="0"/>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a:endParaRPr/>
          </a:p>
        </p:txBody>
      </p:sp>
      <p:sp>
        <p:nvSpPr>
          <p:cNvPr id="96" name="Shape 96"/>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97"/>
        <p:cNvGrpSpPr/>
        <p:nvPr/>
      </p:nvGrpSpPr>
      <p:grpSpPr>
        <a:xfrm>
          <a:off x="0" y="0"/>
          <a:ext cx="0" cy="0"/>
          <a:chOff x="0" y="0"/>
          <a:chExt cx="0" cy="0"/>
        </a:xfrm>
      </p:grpSpPr>
      <p:sp>
        <p:nvSpPr>
          <p:cNvPr id="98" name="Shape 98"/>
          <p:cNvSpPr/>
          <p:nvPr/>
        </p:nvSpPr>
        <p:spPr>
          <a:xfrm>
            <a:off x="4572000" y="-167"/>
            <a:ext cx="4572000" cy="6858000"/>
          </a:xfrm>
          <a:prstGeom prst="rect">
            <a:avLst/>
          </a:prstGeom>
          <a:solidFill>
            <a:schemeClr val="l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9" name="Shape 99"/>
          <p:cNvSpPr txBox="1">
            <a:spLocks noGrp="1"/>
          </p:cNvSpPr>
          <p:nvPr>
            <p:ph type="title"/>
          </p:nvPr>
        </p:nvSpPr>
        <p:spPr>
          <a:xfrm>
            <a:off x="265500" y="1644233"/>
            <a:ext cx="4045200" cy="1976400"/>
          </a:xfrm>
          <a:prstGeom prst="rect">
            <a:avLst/>
          </a:prstGeom>
        </p:spPr>
        <p:txBody>
          <a:bodyPr spcFirstLastPara="1" wrap="square" lIns="91425" tIns="91425" rIns="91425" bIns="91425" anchor="b" anchorCtr="0"/>
          <a:lstStyle>
            <a:lvl1pPr lvl="0" algn="ctr" rtl="0">
              <a:spcBef>
                <a:spcPts val="0"/>
              </a:spcBef>
              <a:spcAft>
                <a:spcPts val="0"/>
              </a:spcAft>
              <a:buSzPts val="4200"/>
              <a:buNone/>
              <a:defRPr sz="42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100" name="Shape 100"/>
          <p:cNvSpPr txBox="1">
            <a:spLocks noGrp="1"/>
          </p:cNvSpPr>
          <p:nvPr>
            <p:ph type="subTitle" idx="1"/>
          </p:nvPr>
        </p:nvSpPr>
        <p:spPr>
          <a:xfrm>
            <a:off x="265500" y="3737433"/>
            <a:ext cx="4045200" cy="1646700"/>
          </a:xfrm>
          <a:prstGeom prst="rect">
            <a:avLst/>
          </a:prstGeom>
        </p:spPr>
        <p:txBody>
          <a:bodyPr spcFirstLastPara="1" wrap="square" lIns="91425" tIns="91425" rIns="91425" bIns="91425" anchor="t" anchorCtr="0"/>
          <a:lstStyle>
            <a:lvl1pPr lvl="0" algn="ctr" rtl="0">
              <a:lnSpc>
                <a:spcPct val="100000"/>
              </a:lnSpc>
              <a:spcBef>
                <a:spcPts val="0"/>
              </a:spcBef>
              <a:spcAft>
                <a:spcPts val="0"/>
              </a:spcAft>
              <a:buSzPts val="2100"/>
              <a:buNone/>
              <a:defRPr sz="21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101" name="Shape 101"/>
          <p:cNvSpPr txBox="1">
            <a:spLocks noGrp="1"/>
          </p:cNvSpPr>
          <p:nvPr>
            <p:ph type="body" idx="2"/>
          </p:nvPr>
        </p:nvSpPr>
        <p:spPr>
          <a:xfrm>
            <a:off x="4939500" y="965433"/>
            <a:ext cx="3837000" cy="4926900"/>
          </a:xfrm>
          <a:prstGeom prst="rect">
            <a:avLst/>
          </a:prstGeom>
        </p:spPr>
        <p:txBody>
          <a:bodyPr spcFirstLastPara="1" wrap="square" lIns="91425" tIns="91425" rIns="91425" bIns="91425" anchor="ctr" anchorCtr="0"/>
          <a:lstStyle>
            <a:lvl1pPr marL="457200" lvl="0" indent="-342900" rtl="0">
              <a:spcBef>
                <a:spcPts val="0"/>
              </a:spcBef>
              <a:spcAft>
                <a:spcPts val="0"/>
              </a:spcAft>
              <a:buSzPts val="18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102" name="Shape 102"/>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103"/>
        <p:cNvGrpSpPr/>
        <p:nvPr/>
      </p:nvGrpSpPr>
      <p:grpSpPr>
        <a:xfrm>
          <a:off x="0" y="0"/>
          <a:ext cx="0" cy="0"/>
          <a:chOff x="0" y="0"/>
          <a:chExt cx="0" cy="0"/>
        </a:xfrm>
      </p:grpSpPr>
      <p:sp>
        <p:nvSpPr>
          <p:cNvPr id="104" name="Shape 104"/>
          <p:cNvSpPr txBox="1">
            <a:spLocks noGrp="1"/>
          </p:cNvSpPr>
          <p:nvPr>
            <p:ph type="body" idx="1"/>
          </p:nvPr>
        </p:nvSpPr>
        <p:spPr>
          <a:xfrm>
            <a:off x="311700" y="5640767"/>
            <a:ext cx="5998800" cy="806700"/>
          </a:xfrm>
          <a:prstGeom prst="rect">
            <a:avLst/>
          </a:prstGeom>
        </p:spPr>
        <p:txBody>
          <a:bodyPr spcFirstLastPara="1" wrap="square" lIns="91425" tIns="91425" rIns="91425" bIns="91425" anchor="ctr" anchorCtr="0"/>
          <a:lstStyle>
            <a:lvl1pPr marL="457200" lvl="0" indent="-228600" rtl="0">
              <a:lnSpc>
                <a:spcPct val="100000"/>
              </a:lnSpc>
              <a:spcBef>
                <a:spcPts val="0"/>
              </a:spcBef>
              <a:spcAft>
                <a:spcPts val="0"/>
              </a:spcAft>
              <a:buSzPts val="1800"/>
              <a:buNone/>
              <a:defRPr/>
            </a:lvl1pPr>
          </a:lstStyle>
          <a:p>
            <a:endParaRPr/>
          </a:p>
        </p:txBody>
      </p:sp>
      <p:sp>
        <p:nvSpPr>
          <p:cNvPr id="105" name="Shape 105"/>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06"/>
        <p:cNvGrpSpPr/>
        <p:nvPr/>
      </p:nvGrpSpPr>
      <p:grpSpPr>
        <a:xfrm>
          <a:off x="0" y="0"/>
          <a:ext cx="0" cy="0"/>
          <a:chOff x="0" y="0"/>
          <a:chExt cx="0" cy="0"/>
        </a:xfrm>
      </p:grpSpPr>
      <p:sp>
        <p:nvSpPr>
          <p:cNvPr id="107" name="Shape 107"/>
          <p:cNvSpPr txBox="1">
            <a:spLocks noGrp="1"/>
          </p:cNvSpPr>
          <p:nvPr>
            <p:ph type="title"/>
          </p:nvPr>
        </p:nvSpPr>
        <p:spPr>
          <a:xfrm>
            <a:off x="311700" y="1474833"/>
            <a:ext cx="8520600" cy="2618100"/>
          </a:xfrm>
          <a:prstGeom prst="rect">
            <a:avLst/>
          </a:prstGeom>
        </p:spPr>
        <p:txBody>
          <a:bodyPr spcFirstLastPara="1" wrap="square" lIns="91425" tIns="91425" rIns="91425" bIns="91425" anchor="b" anchorCtr="0"/>
          <a:lstStyle>
            <a:lvl1pPr lvl="0" algn="ctr" rtl="0">
              <a:spcBef>
                <a:spcPts val="0"/>
              </a:spcBef>
              <a:spcAft>
                <a:spcPts val="0"/>
              </a:spcAft>
              <a:buSzPts val="12000"/>
              <a:buNone/>
              <a:defRPr sz="1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endParaRPr/>
          </a:p>
        </p:txBody>
      </p:sp>
      <p:sp>
        <p:nvSpPr>
          <p:cNvPr id="108" name="Shape 108"/>
          <p:cNvSpPr txBox="1">
            <a:spLocks noGrp="1"/>
          </p:cNvSpPr>
          <p:nvPr>
            <p:ph type="body" idx="1"/>
          </p:nvPr>
        </p:nvSpPr>
        <p:spPr>
          <a:xfrm>
            <a:off x="311700" y="4202967"/>
            <a:ext cx="8520600" cy="1734300"/>
          </a:xfrm>
          <a:prstGeom prst="rect">
            <a:avLst/>
          </a:prstGeom>
        </p:spPr>
        <p:txBody>
          <a:bodyPr spcFirstLastPara="1" wrap="square" lIns="91425" tIns="91425" rIns="91425" bIns="91425" anchor="t" anchorCtr="0"/>
          <a:lstStyle>
            <a:lvl1pPr marL="457200" lvl="0" indent="-342900" algn="ctr" rtl="0">
              <a:spcBef>
                <a:spcPts val="0"/>
              </a:spcBef>
              <a:spcAft>
                <a:spcPts val="0"/>
              </a:spcAft>
              <a:buSzPts val="1800"/>
              <a:buChar char="●"/>
              <a:defRPr/>
            </a:lvl1pPr>
            <a:lvl2pPr marL="914400" lvl="1" indent="-317500" algn="ctr" rtl="0">
              <a:spcBef>
                <a:spcPts val="1600"/>
              </a:spcBef>
              <a:spcAft>
                <a:spcPts val="0"/>
              </a:spcAft>
              <a:buSzPts val="1400"/>
              <a:buChar char="○"/>
              <a:defRPr/>
            </a:lvl2pPr>
            <a:lvl3pPr marL="1371600" lvl="2" indent="-317500" algn="ctr" rtl="0">
              <a:spcBef>
                <a:spcPts val="1600"/>
              </a:spcBef>
              <a:spcAft>
                <a:spcPts val="0"/>
              </a:spcAft>
              <a:buSzPts val="1400"/>
              <a:buChar char="■"/>
              <a:defRPr/>
            </a:lvl3pPr>
            <a:lvl4pPr marL="1828800" lvl="3" indent="-317500" algn="ctr" rtl="0">
              <a:spcBef>
                <a:spcPts val="1600"/>
              </a:spcBef>
              <a:spcAft>
                <a:spcPts val="0"/>
              </a:spcAft>
              <a:buSzPts val="1400"/>
              <a:buChar char="●"/>
              <a:defRPr/>
            </a:lvl4pPr>
            <a:lvl5pPr marL="2286000" lvl="4" indent="-317500" algn="ctr" rtl="0">
              <a:spcBef>
                <a:spcPts val="1600"/>
              </a:spcBef>
              <a:spcAft>
                <a:spcPts val="0"/>
              </a:spcAft>
              <a:buSzPts val="1400"/>
              <a:buChar char="○"/>
              <a:defRPr/>
            </a:lvl5pPr>
            <a:lvl6pPr marL="2743200" lvl="5" indent="-317500" algn="ctr" rtl="0">
              <a:spcBef>
                <a:spcPts val="1600"/>
              </a:spcBef>
              <a:spcAft>
                <a:spcPts val="0"/>
              </a:spcAft>
              <a:buSzPts val="1400"/>
              <a:buChar char="■"/>
              <a:defRPr/>
            </a:lvl6pPr>
            <a:lvl7pPr marL="3200400" lvl="6" indent="-317500" algn="ctr" rtl="0">
              <a:spcBef>
                <a:spcPts val="1600"/>
              </a:spcBef>
              <a:spcAft>
                <a:spcPts val="0"/>
              </a:spcAft>
              <a:buSzPts val="1400"/>
              <a:buChar char="●"/>
              <a:defRPr/>
            </a:lvl7pPr>
            <a:lvl8pPr marL="3657600" lvl="7" indent="-317500" algn="ctr" rtl="0">
              <a:spcBef>
                <a:spcPts val="1600"/>
              </a:spcBef>
              <a:spcAft>
                <a:spcPts val="0"/>
              </a:spcAft>
              <a:buSzPts val="1400"/>
              <a:buChar char="○"/>
              <a:defRPr/>
            </a:lvl8pPr>
            <a:lvl9pPr marL="4114800" lvl="8" indent="-317500" algn="ctr" rtl="0">
              <a:spcBef>
                <a:spcPts val="1600"/>
              </a:spcBef>
              <a:spcAft>
                <a:spcPts val="1600"/>
              </a:spcAft>
              <a:buSzPts val="1400"/>
              <a:buChar char="■"/>
              <a:defRPr/>
            </a:lvl9pPr>
          </a:lstStyle>
          <a:p>
            <a:endParaRPr/>
          </a:p>
        </p:txBody>
      </p:sp>
      <p:sp>
        <p:nvSpPr>
          <p:cNvPr id="109" name="Shape 109"/>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0"/>
        <p:cNvGrpSpPr/>
        <p:nvPr/>
      </p:nvGrpSpPr>
      <p:grpSpPr>
        <a:xfrm>
          <a:off x="0" y="0"/>
          <a:ext cx="0" cy="0"/>
          <a:chOff x="0" y="0"/>
          <a:chExt cx="0" cy="0"/>
        </a:xfrm>
      </p:grpSpPr>
      <p:sp>
        <p:nvSpPr>
          <p:cNvPr id="111" name="Shape 111"/>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rtl="0">
              <a:spcBef>
                <a:spcPts val="0"/>
              </a:spcBef>
              <a:buNone/>
              <a:defRPr/>
            </a:lvl1pPr>
            <a:lvl2pPr lvl="1" rtl="0">
              <a:spcBef>
                <a:spcPts val="0"/>
              </a:spcBef>
              <a:buNone/>
              <a:defRPr/>
            </a:lvl2pPr>
            <a:lvl3pPr lvl="2" rtl="0">
              <a:spcBef>
                <a:spcPts val="0"/>
              </a:spcBef>
              <a:buNone/>
              <a:defRPr/>
            </a:lvl3pPr>
            <a:lvl4pPr lvl="3" rtl="0">
              <a:spcBef>
                <a:spcPts val="0"/>
              </a:spcBef>
              <a:buNone/>
              <a:defRPr/>
            </a:lvl4pPr>
            <a:lvl5pPr lvl="4" rtl="0">
              <a:spcBef>
                <a:spcPts val="0"/>
              </a:spcBef>
              <a:buNone/>
              <a:defRPr/>
            </a:lvl5pPr>
            <a:lvl6pPr lvl="5" rtl="0">
              <a:spcBef>
                <a:spcPts val="0"/>
              </a:spcBef>
              <a:buNone/>
              <a:defRPr/>
            </a:lvl6pPr>
            <a:lvl7pPr lvl="6" rtl="0">
              <a:spcBef>
                <a:spcPts val="0"/>
              </a:spcBef>
              <a:buNone/>
              <a:defRPr/>
            </a:lvl7pPr>
            <a:lvl8pPr lvl="7" rtl="0">
              <a:spcBef>
                <a:spcPts val="0"/>
              </a:spcBef>
              <a:buNone/>
              <a:defRPr/>
            </a:lvl8pPr>
            <a:lvl9pPr lvl="8" rtl="0">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Başlık ve İçerik" type="obj">
  <p:cSld name="OBJECT">
    <p:spTree>
      <p:nvGrpSpPr>
        <p:cNvPr id="1" name="Shape 112"/>
        <p:cNvGrpSpPr/>
        <p:nvPr/>
      </p:nvGrpSpPr>
      <p:grpSpPr>
        <a:xfrm>
          <a:off x="0" y="0"/>
          <a:ext cx="0" cy="0"/>
          <a:chOff x="0" y="0"/>
          <a:chExt cx="0" cy="0"/>
        </a:xfrm>
      </p:grpSpPr>
      <p:sp>
        <p:nvSpPr>
          <p:cNvPr id="113" name="Shape 113"/>
          <p:cNvSpPr txBox="1">
            <a:spLocks noGrp="1"/>
          </p:cNvSpPr>
          <p:nvPr>
            <p:ph type="title"/>
          </p:nvPr>
        </p:nvSpPr>
        <p:spPr>
          <a:xfrm>
            <a:off x="1150937" y="214312"/>
            <a:ext cx="7793100" cy="1462200"/>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1pPr>
            <a:lvl2pPr marL="0" marR="0" lvl="1"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2pPr>
            <a:lvl3pPr marL="0" marR="0" lvl="2"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3pPr>
            <a:lvl4pPr marL="0" marR="0" lvl="3"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4pPr>
            <a:lvl5pPr marL="0" marR="0" lvl="4"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5pPr>
            <a:lvl6pPr marL="457200" marR="0" lvl="5"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6pPr>
            <a:lvl7pPr marL="914400" marR="0" lvl="6"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7pPr>
            <a:lvl8pPr marL="1371600" marR="0" lvl="7"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8pPr>
            <a:lvl9pPr marL="1828800" marR="0" lvl="8" indent="0" algn="l" rtl="0">
              <a:spcBef>
                <a:spcPts val="0"/>
              </a:spcBef>
              <a:spcAft>
                <a:spcPts val="0"/>
              </a:spcAft>
              <a:buSzPts val="2800"/>
              <a:buNone/>
              <a:defRPr sz="4400" b="0" i="0" u="none" strike="noStrike" cap="none">
                <a:solidFill>
                  <a:schemeClr val="dk2"/>
                </a:solidFill>
                <a:latin typeface="Tahoma"/>
                <a:ea typeface="Tahoma"/>
                <a:cs typeface="Tahoma"/>
                <a:sym typeface="Tahoma"/>
              </a:defRPr>
            </a:lvl9pPr>
          </a:lstStyle>
          <a:p>
            <a:endParaRPr/>
          </a:p>
        </p:txBody>
      </p:sp>
      <p:sp>
        <p:nvSpPr>
          <p:cNvPr id="114" name="Shape 114"/>
          <p:cNvSpPr txBox="1">
            <a:spLocks noGrp="1"/>
          </p:cNvSpPr>
          <p:nvPr>
            <p:ph type="body" idx="1"/>
          </p:nvPr>
        </p:nvSpPr>
        <p:spPr>
          <a:xfrm>
            <a:off x="1182687" y="2017712"/>
            <a:ext cx="7772400" cy="4114800"/>
          </a:xfrm>
          <a:prstGeom prst="rect">
            <a:avLst/>
          </a:prstGeom>
          <a:noFill/>
          <a:ln>
            <a:noFill/>
          </a:ln>
        </p:spPr>
        <p:txBody>
          <a:bodyPr spcFirstLastPara="1" wrap="square" lIns="91425" tIns="91425" rIns="91425" bIns="91425" anchor="t" anchorCtr="0"/>
          <a:lstStyle>
            <a:lvl1pPr marL="457200" marR="0" lvl="0" indent="-350520" algn="l" rtl="0">
              <a:spcBef>
                <a:spcPts val="640"/>
              </a:spcBef>
              <a:spcAft>
                <a:spcPts val="0"/>
              </a:spcAft>
              <a:buClr>
                <a:schemeClr val="folHlink"/>
              </a:buClr>
              <a:buSzPts val="1920"/>
              <a:buFont typeface="Noto Sans Symbols"/>
              <a:buChar char="■"/>
              <a:defRPr sz="3200" b="0" i="0" u="none" strike="noStrike" cap="none">
                <a:solidFill>
                  <a:schemeClr val="dk1"/>
                </a:solidFill>
                <a:latin typeface="Tahoma"/>
                <a:ea typeface="Tahoma"/>
                <a:cs typeface="Tahoma"/>
                <a:sym typeface="Tahoma"/>
              </a:defRPr>
            </a:lvl1pPr>
            <a:lvl2pPr marL="914400" marR="0" lvl="1" indent="-326390" algn="l" rtl="0">
              <a:spcBef>
                <a:spcPts val="560"/>
              </a:spcBef>
              <a:spcAft>
                <a:spcPts val="0"/>
              </a:spcAft>
              <a:buClr>
                <a:schemeClr val="hlink"/>
              </a:buClr>
              <a:buSzPts val="1540"/>
              <a:buFont typeface="Noto Sans Symbols"/>
              <a:buChar char="■"/>
              <a:defRPr sz="2800" b="0" i="0" u="none" strike="noStrike" cap="none">
                <a:solidFill>
                  <a:schemeClr val="dk1"/>
                </a:solidFill>
                <a:latin typeface="Tahoma"/>
                <a:ea typeface="Tahoma"/>
                <a:cs typeface="Tahoma"/>
                <a:sym typeface="Tahoma"/>
              </a:defRPr>
            </a:lvl2pPr>
            <a:lvl3pPr marL="1371600" marR="0" lvl="2" indent="-304800" algn="l" rtl="0">
              <a:spcBef>
                <a:spcPts val="480"/>
              </a:spcBef>
              <a:spcAft>
                <a:spcPts val="0"/>
              </a:spcAft>
              <a:buClr>
                <a:schemeClr val="folHlink"/>
              </a:buClr>
              <a:buSzPts val="1200"/>
              <a:buFont typeface="Noto Sans Symbols"/>
              <a:buChar char="■"/>
              <a:defRPr sz="2400" b="0" i="0" u="none" strike="noStrike" cap="none">
                <a:solidFill>
                  <a:schemeClr val="dk1"/>
                </a:solidFill>
                <a:latin typeface="Tahoma"/>
                <a:ea typeface="Tahoma"/>
                <a:cs typeface="Tahoma"/>
                <a:sym typeface="Tahoma"/>
              </a:defRPr>
            </a:lvl3pPr>
            <a:lvl4pPr marL="1828800" marR="0" lvl="3" indent="-298450" algn="l" rtl="0">
              <a:spcBef>
                <a:spcPts val="400"/>
              </a:spcBef>
              <a:spcAft>
                <a:spcPts val="0"/>
              </a:spcAft>
              <a:buClr>
                <a:schemeClr val="accent2"/>
              </a:buClr>
              <a:buSzPts val="1100"/>
              <a:buFont typeface="Noto Sans Symbols"/>
              <a:buChar char="■"/>
              <a:defRPr sz="2000" b="0" i="0" u="none" strike="noStrike" cap="none">
                <a:solidFill>
                  <a:schemeClr val="dk1"/>
                </a:solidFill>
                <a:latin typeface="Tahoma"/>
                <a:ea typeface="Tahoma"/>
                <a:cs typeface="Tahoma"/>
                <a:sym typeface="Tahoma"/>
              </a:defRPr>
            </a:lvl4pPr>
            <a:lvl5pPr marL="2286000" marR="0" lvl="4" indent="-292100" algn="l" rtl="0">
              <a:spcBef>
                <a:spcPts val="400"/>
              </a:spcBef>
              <a:spcAft>
                <a:spcPts val="0"/>
              </a:spcAft>
              <a:buClr>
                <a:schemeClr val="accent1"/>
              </a:buClr>
              <a:buSzPts val="1000"/>
              <a:buFont typeface="Noto Sans Symbols"/>
              <a:buChar char="■"/>
              <a:defRPr sz="2000" b="0" i="0" u="none" strike="noStrike" cap="none">
                <a:solidFill>
                  <a:schemeClr val="dk1"/>
                </a:solidFill>
                <a:latin typeface="Tahoma"/>
                <a:ea typeface="Tahoma"/>
                <a:cs typeface="Tahoma"/>
                <a:sym typeface="Tahoma"/>
              </a:defRPr>
            </a:lvl5pPr>
            <a:lvl6pPr marL="2743200" marR="0" lvl="5" indent="-292100" algn="l" rtl="0">
              <a:spcBef>
                <a:spcPts val="400"/>
              </a:spcBef>
              <a:spcAft>
                <a:spcPts val="0"/>
              </a:spcAft>
              <a:buClr>
                <a:schemeClr val="accent1"/>
              </a:buClr>
              <a:buSzPts val="1000"/>
              <a:buFont typeface="Noto Sans Symbols"/>
              <a:buChar char="■"/>
              <a:defRPr sz="2000" b="0" i="0" u="none" strike="noStrike" cap="none">
                <a:solidFill>
                  <a:schemeClr val="dk1"/>
                </a:solidFill>
                <a:latin typeface="Tahoma"/>
                <a:ea typeface="Tahoma"/>
                <a:cs typeface="Tahoma"/>
                <a:sym typeface="Tahoma"/>
              </a:defRPr>
            </a:lvl6pPr>
            <a:lvl7pPr marL="3200400" marR="0" lvl="6" indent="-292100" algn="l" rtl="0">
              <a:spcBef>
                <a:spcPts val="400"/>
              </a:spcBef>
              <a:spcAft>
                <a:spcPts val="0"/>
              </a:spcAft>
              <a:buClr>
                <a:schemeClr val="accent1"/>
              </a:buClr>
              <a:buSzPts val="1000"/>
              <a:buFont typeface="Noto Sans Symbols"/>
              <a:buChar char="■"/>
              <a:defRPr sz="2000" b="0" i="0" u="none" strike="noStrike" cap="none">
                <a:solidFill>
                  <a:schemeClr val="dk1"/>
                </a:solidFill>
                <a:latin typeface="Tahoma"/>
                <a:ea typeface="Tahoma"/>
                <a:cs typeface="Tahoma"/>
                <a:sym typeface="Tahoma"/>
              </a:defRPr>
            </a:lvl7pPr>
            <a:lvl8pPr marL="3657600" marR="0" lvl="7" indent="-292100" algn="l" rtl="0">
              <a:spcBef>
                <a:spcPts val="400"/>
              </a:spcBef>
              <a:spcAft>
                <a:spcPts val="0"/>
              </a:spcAft>
              <a:buClr>
                <a:schemeClr val="accent1"/>
              </a:buClr>
              <a:buSzPts val="1000"/>
              <a:buFont typeface="Noto Sans Symbols"/>
              <a:buChar char="■"/>
              <a:defRPr sz="2000" b="0" i="0" u="none" strike="noStrike" cap="none">
                <a:solidFill>
                  <a:schemeClr val="dk1"/>
                </a:solidFill>
                <a:latin typeface="Tahoma"/>
                <a:ea typeface="Tahoma"/>
                <a:cs typeface="Tahoma"/>
                <a:sym typeface="Tahoma"/>
              </a:defRPr>
            </a:lvl8pPr>
            <a:lvl9pPr marL="4114800" marR="0" lvl="8" indent="-292100" algn="l" rtl="0">
              <a:spcBef>
                <a:spcPts val="400"/>
              </a:spcBef>
              <a:spcAft>
                <a:spcPts val="0"/>
              </a:spcAft>
              <a:buClr>
                <a:schemeClr val="accent1"/>
              </a:buClr>
              <a:buSzPts val="1000"/>
              <a:buFont typeface="Noto Sans Symbols"/>
              <a:buChar char="■"/>
              <a:defRPr sz="2000" b="0" i="0" u="none" strike="noStrike" cap="none">
                <a:solidFill>
                  <a:schemeClr val="dk1"/>
                </a:solidFill>
                <a:latin typeface="Tahoma"/>
                <a:ea typeface="Tahoma"/>
                <a:cs typeface="Tahoma"/>
                <a:sym typeface="Tahoma"/>
              </a:defRPr>
            </a:lvl9pPr>
          </a:lstStyle>
          <a:p>
            <a:endParaRPr/>
          </a:p>
        </p:txBody>
      </p:sp>
      <p:sp>
        <p:nvSpPr>
          <p:cNvPr id="115" name="Shape 115"/>
          <p:cNvSpPr txBox="1">
            <a:spLocks noGrp="1"/>
          </p:cNvSpPr>
          <p:nvPr>
            <p:ph type="dt" idx="10"/>
          </p:nvPr>
        </p:nvSpPr>
        <p:spPr>
          <a:xfrm>
            <a:off x="1162050" y="6243637"/>
            <a:ext cx="1905000" cy="457200"/>
          </a:xfrm>
          <a:prstGeom prst="rect">
            <a:avLst/>
          </a:prstGeom>
          <a:noFill/>
          <a:ln>
            <a:noFill/>
          </a:ln>
        </p:spPr>
        <p:txBody>
          <a:bodyPr spcFirstLastPara="1" wrap="square" lIns="91425" tIns="91425" rIns="91425" bIns="91425" anchor="b" anchorCtr="0"/>
          <a:lstStyle>
            <a:lvl1pPr marL="0" marR="0" lvl="0" indent="0" algn="l" rtl="0">
              <a:lnSpc>
                <a:spcPct val="100000"/>
              </a:lnSpc>
              <a:spcBef>
                <a:spcPts val="0"/>
              </a:spcBef>
              <a:spcAft>
                <a:spcPts val="0"/>
              </a:spcAft>
              <a:buSzPts val="1400"/>
              <a:buNone/>
              <a:defRPr sz="1800" b="0" i="0" u="none">
                <a:solidFill>
                  <a:schemeClr val="dk1"/>
                </a:solidFill>
                <a:latin typeface="Tahoma"/>
                <a:ea typeface="Tahoma"/>
                <a:cs typeface="Tahoma"/>
                <a:sym typeface="Tahoma"/>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9pPr>
          </a:lstStyle>
          <a:p>
            <a:endParaRPr/>
          </a:p>
        </p:txBody>
      </p:sp>
      <p:sp>
        <p:nvSpPr>
          <p:cNvPr id="116" name="Shape 116"/>
          <p:cNvSpPr txBox="1">
            <a:spLocks noGrp="1"/>
          </p:cNvSpPr>
          <p:nvPr>
            <p:ph type="ftr" idx="11"/>
          </p:nvPr>
        </p:nvSpPr>
        <p:spPr>
          <a:xfrm>
            <a:off x="3657600" y="6243637"/>
            <a:ext cx="2895600" cy="457200"/>
          </a:xfrm>
          <a:prstGeom prst="rect">
            <a:avLst/>
          </a:prstGeom>
          <a:noFill/>
          <a:ln>
            <a:noFill/>
          </a:ln>
        </p:spPr>
        <p:txBody>
          <a:bodyPr spcFirstLastPara="1" wrap="square" lIns="91425" tIns="91425" rIns="91425" bIns="91425" anchor="b" anchorCtr="0"/>
          <a:lstStyle>
            <a:lvl1pPr marL="0" marR="0" lvl="0" indent="0" algn="l" rtl="0">
              <a:lnSpc>
                <a:spcPct val="100000"/>
              </a:lnSpc>
              <a:spcBef>
                <a:spcPts val="0"/>
              </a:spcBef>
              <a:spcAft>
                <a:spcPts val="0"/>
              </a:spcAft>
              <a:buSzPts val="1400"/>
              <a:buNone/>
              <a:defRPr sz="1800" b="0" i="0" u="none">
                <a:solidFill>
                  <a:schemeClr val="dk1"/>
                </a:solidFill>
                <a:latin typeface="Tahoma"/>
                <a:ea typeface="Tahoma"/>
                <a:cs typeface="Tahoma"/>
                <a:sym typeface="Tahoma"/>
              </a:defRPr>
            </a:lvl1pPr>
            <a:lvl2pPr marL="457200" marR="0" lvl="1"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2pPr>
            <a:lvl3pPr marL="914400" marR="0" lvl="2"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3pPr>
            <a:lvl4pPr marL="1371600" marR="0" lvl="3"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4pPr>
            <a:lvl5pPr marL="1828800" marR="0" lvl="4"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5pPr>
            <a:lvl6pPr marL="2286000" marR="0" lvl="5"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6pPr>
            <a:lvl7pPr marL="3200400" marR="0" lvl="6"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7pPr>
            <a:lvl8pPr marL="4572000" marR="0" lvl="7"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8pPr>
            <a:lvl9pPr marL="6400800" marR="0" lvl="8" indent="0" algn="l" rtl="0">
              <a:lnSpc>
                <a:spcPct val="100000"/>
              </a:lnSpc>
              <a:spcBef>
                <a:spcPts val="0"/>
              </a:spcBef>
              <a:spcAft>
                <a:spcPts val="0"/>
              </a:spcAft>
              <a:buSzPts val="1400"/>
              <a:buNone/>
              <a:defRPr sz="1800" b="0" i="0" u="none" strike="noStrike" cap="none">
                <a:solidFill>
                  <a:schemeClr val="dk1"/>
                </a:solidFill>
                <a:latin typeface="Tahoma"/>
                <a:ea typeface="Tahoma"/>
                <a:cs typeface="Tahoma"/>
                <a:sym typeface="Tahoma"/>
              </a:defRPr>
            </a:lvl9pPr>
          </a:lstStyle>
          <a:p>
            <a:endParaRPr/>
          </a:p>
        </p:txBody>
      </p:sp>
      <p:sp>
        <p:nvSpPr>
          <p:cNvPr id="117" name="Shape 117"/>
          <p:cNvSpPr txBox="1">
            <a:spLocks noGrp="1"/>
          </p:cNvSpPr>
          <p:nvPr>
            <p:ph type="sldNum" idx="12"/>
          </p:nvPr>
        </p:nvSpPr>
        <p:spPr>
          <a:xfrm>
            <a:off x="7042150" y="6243637"/>
            <a:ext cx="1905000" cy="45720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1pPr>
            <a:lvl2pPr marL="0" marR="0" lvl="1"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2pPr>
            <a:lvl3pPr marL="0" marR="0" lvl="2"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3pPr>
            <a:lvl4pPr marL="0" marR="0" lvl="3"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4pPr>
            <a:lvl5pPr marL="0" marR="0" lvl="4"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5pPr>
            <a:lvl6pPr marL="0" marR="0" lvl="5"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6pPr>
            <a:lvl7pPr marL="0" marR="0" lvl="6"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7pPr>
            <a:lvl8pPr marL="0" marR="0" lvl="7"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8pPr>
            <a:lvl9pPr marL="0" marR="0" lvl="8" indent="0" algn="r" rtl="0">
              <a:lnSpc>
                <a:spcPct val="100000"/>
              </a:lnSpc>
              <a:spcBef>
                <a:spcPts val="0"/>
              </a:spcBef>
              <a:spcAft>
                <a:spcPts val="0"/>
              </a:spcAft>
              <a:buClr>
                <a:schemeClr val="dk1"/>
              </a:buClr>
              <a:buFont typeface="Tahoma"/>
              <a:buNone/>
              <a:defRPr sz="1400" b="0" i="0" u="none">
                <a:solidFill>
                  <a:schemeClr val="dk1"/>
                </a:solidFill>
                <a:latin typeface="Tahoma"/>
                <a:ea typeface="Tahoma"/>
                <a:cs typeface="Tahoma"/>
                <a:sym typeface="Tahoma"/>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sz="1000">
              <a:solidFill>
                <a:schemeClr val="dk2"/>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Shape 22"/>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3" name="Shape 23"/>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Shape 25"/>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6" name="Shape 26"/>
          <p:cNvSpPr txBox="1">
            <a:spLocks noGrp="1"/>
          </p:cNvSpPr>
          <p:nvPr>
            <p:ph type="body" idx="1"/>
          </p:nvPr>
        </p:nvSpPr>
        <p:spPr>
          <a:xfrm>
            <a:off x="311700" y="1536633"/>
            <a:ext cx="3999900" cy="45552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7" name="Shape 27"/>
          <p:cNvSpPr txBox="1">
            <a:spLocks noGrp="1"/>
          </p:cNvSpPr>
          <p:nvPr>
            <p:ph type="body" idx="2"/>
          </p:nvPr>
        </p:nvSpPr>
        <p:spPr>
          <a:xfrm>
            <a:off x="4832400" y="1536633"/>
            <a:ext cx="3999900" cy="45552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8" name="Shape 28"/>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Shape 30"/>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1" name="Shape 31"/>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311700" y="740800"/>
            <a:ext cx="2808000" cy="1007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4" name="Shape 34"/>
          <p:cNvSpPr txBox="1">
            <a:spLocks noGrp="1"/>
          </p:cNvSpPr>
          <p:nvPr>
            <p:ph type="body" idx="1"/>
          </p:nvPr>
        </p:nvSpPr>
        <p:spPr>
          <a:xfrm>
            <a:off x="311700" y="1852800"/>
            <a:ext cx="2808000" cy="42393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5" name="Shape 35"/>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490250" y="600200"/>
            <a:ext cx="6367800" cy="5454300"/>
          </a:xfrm>
          <a:prstGeom prst="rect">
            <a:avLst/>
          </a:prstGeom>
        </p:spPr>
        <p:txBody>
          <a:bodyPr spcFirstLastPara="1" wrap="square" lIns="91425" tIns="91425" rIns="91425" bIns="91425" anchor="ctr" anchorCtr="0"/>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8" name="Shape 38"/>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9"/>
        <p:cNvGrpSpPr/>
        <p:nvPr/>
      </p:nvGrpSpPr>
      <p:grpSpPr>
        <a:xfrm>
          <a:off x="0" y="0"/>
          <a:ext cx="0" cy="0"/>
          <a:chOff x="0" y="0"/>
          <a:chExt cx="0" cy="0"/>
        </a:xfrm>
      </p:grpSpPr>
      <p:sp>
        <p:nvSpPr>
          <p:cNvPr id="40" name="Shape 40"/>
          <p:cNvSpPr/>
          <p:nvPr/>
        </p:nvSpPr>
        <p:spPr>
          <a:xfrm>
            <a:off x="4572000" y="-167"/>
            <a:ext cx="4572000" cy="6858000"/>
          </a:xfrm>
          <a:prstGeom prst="rect">
            <a:avLst/>
          </a:prstGeom>
          <a:solidFill>
            <a:schemeClr val="l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41" name="Shape 41"/>
          <p:cNvSpPr txBox="1">
            <a:spLocks noGrp="1"/>
          </p:cNvSpPr>
          <p:nvPr>
            <p:ph type="title"/>
          </p:nvPr>
        </p:nvSpPr>
        <p:spPr>
          <a:xfrm>
            <a:off x="265500" y="1644233"/>
            <a:ext cx="4045200" cy="19764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2" name="Shape 42"/>
          <p:cNvSpPr txBox="1">
            <a:spLocks noGrp="1"/>
          </p:cNvSpPr>
          <p:nvPr>
            <p:ph type="subTitle" idx="1"/>
          </p:nvPr>
        </p:nvSpPr>
        <p:spPr>
          <a:xfrm>
            <a:off x="265500" y="3737433"/>
            <a:ext cx="4045200" cy="16467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3" name="Shape 43"/>
          <p:cNvSpPr txBox="1">
            <a:spLocks noGrp="1"/>
          </p:cNvSpPr>
          <p:nvPr>
            <p:ph type="body" idx="2"/>
          </p:nvPr>
        </p:nvSpPr>
        <p:spPr>
          <a:xfrm>
            <a:off x="4939500" y="965433"/>
            <a:ext cx="3837000" cy="4926900"/>
          </a:xfrm>
          <a:prstGeom prst="rect">
            <a:avLst/>
          </a:prstGeom>
        </p:spPr>
        <p:txBody>
          <a:bodyPr spcFirstLastPara="1" wrap="square" lIns="91425" tIns="91425" rIns="91425" bIns="91425" anchor="ctr"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4" name="Shape 44"/>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5"/>
        <p:cNvGrpSpPr/>
        <p:nvPr/>
      </p:nvGrpSpPr>
      <p:grpSpPr>
        <a:xfrm>
          <a:off x="0" y="0"/>
          <a:ext cx="0" cy="0"/>
          <a:chOff x="0" y="0"/>
          <a:chExt cx="0" cy="0"/>
        </a:xfrm>
      </p:grpSpPr>
      <p:sp>
        <p:nvSpPr>
          <p:cNvPr id="46" name="Shape 46"/>
          <p:cNvSpPr txBox="1">
            <a:spLocks noGrp="1"/>
          </p:cNvSpPr>
          <p:nvPr>
            <p:ph type="body" idx="1"/>
          </p:nvPr>
        </p:nvSpPr>
        <p:spPr>
          <a:xfrm>
            <a:off x="311700" y="5640767"/>
            <a:ext cx="5998800" cy="8067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lvl1pPr>
          </a:lstStyle>
          <a:p>
            <a:endParaRPr/>
          </a:p>
        </p:txBody>
      </p:sp>
      <p:sp>
        <p:nvSpPr>
          <p:cNvPr id="47" name="Shape 47"/>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blipFill>
          <a:blip r:embed="rId15">
            <a:alphaModFix/>
          </a:blip>
          <a:stretch>
            <a:fillRect/>
          </a:stretch>
        </a:blip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311700" y="593367"/>
            <a:ext cx="8520600" cy="7635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11" name="Shape 11"/>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12" name="Shape 12"/>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Autofit/>
          </a:bodyPr>
          <a:lstStyle>
            <a:lvl1pPr lvl="0" algn="r">
              <a:spcBef>
                <a:spcPts val="0"/>
              </a:spcBef>
              <a:buNone/>
              <a:defRPr sz="1000">
                <a:solidFill>
                  <a:schemeClr val="dk2"/>
                </a:solidFill>
              </a:defRPr>
            </a:lvl1pPr>
            <a:lvl2pPr lvl="1" algn="r">
              <a:spcBef>
                <a:spcPts val="0"/>
              </a:spcBef>
              <a:buNone/>
              <a:defRPr sz="1000">
                <a:solidFill>
                  <a:schemeClr val="dk2"/>
                </a:solidFill>
              </a:defRPr>
            </a:lvl2pPr>
            <a:lvl3pPr lvl="2" algn="r">
              <a:spcBef>
                <a:spcPts val="0"/>
              </a:spcBef>
              <a:buNone/>
              <a:defRPr sz="1000">
                <a:solidFill>
                  <a:schemeClr val="dk2"/>
                </a:solidFill>
              </a:defRPr>
            </a:lvl3pPr>
            <a:lvl4pPr lvl="3" algn="r">
              <a:spcBef>
                <a:spcPts val="0"/>
              </a:spcBef>
              <a:buNone/>
              <a:defRPr sz="1000">
                <a:solidFill>
                  <a:schemeClr val="dk2"/>
                </a:solidFill>
              </a:defRPr>
            </a:lvl4pPr>
            <a:lvl5pPr lvl="4" algn="r">
              <a:spcBef>
                <a:spcPts val="0"/>
              </a:spcBef>
              <a:buNone/>
              <a:defRPr sz="1000">
                <a:solidFill>
                  <a:schemeClr val="dk2"/>
                </a:solidFill>
              </a:defRPr>
            </a:lvl5pPr>
            <a:lvl6pPr lvl="5" algn="r">
              <a:spcBef>
                <a:spcPts val="0"/>
              </a:spcBef>
              <a:buNone/>
              <a:defRPr sz="1000">
                <a:solidFill>
                  <a:schemeClr val="dk2"/>
                </a:solidFill>
              </a:defRPr>
            </a:lvl6pPr>
            <a:lvl7pPr lvl="6" algn="r">
              <a:spcBef>
                <a:spcPts val="0"/>
              </a:spcBef>
              <a:buNone/>
              <a:defRPr sz="1000">
                <a:solidFill>
                  <a:schemeClr val="dk2"/>
                </a:solidFill>
              </a:defRPr>
            </a:lvl7pPr>
            <a:lvl8pPr lvl="7" algn="r">
              <a:spcBef>
                <a:spcPts val="0"/>
              </a:spcBef>
              <a:buNone/>
              <a:defRPr sz="1000">
                <a:solidFill>
                  <a:schemeClr val="dk2"/>
                </a:solidFill>
              </a:defRPr>
            </a:lvl8pPr>
            <a:lvl9pPr lvl="8" algn="r">
              <a:spcBef>
                <a:spcPts val="0"/>
              </a:spcBef>
              <a:buNone/>
              <a:defRPr sz="1000">
                <a:solidFill>
                  <a:schemeClr val="dk2"/>
                </a:solidFill>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blipFill>
          <a:blip r:embed="rId14">
            <a:alphaModFix/>
          </a:blip>
          <a:stretch>
            <a:fillRect/>
          </a:stretch>
        </a:blipFill>
        <a:effectLst/>
      </p:bgPr>
    </p:bg>
    <p:spTree>
      <p:nvGrpSpPr>
        <p:cNvPr id="1" name="Shape 67"/>
        <p:cNvGrpSpPr/>
        <p:nvPr/>
      </p:nvGrpSpPr>
      <p:grpSpPr>
        <a:xfrm>
          <a:off x="0" y="0"/>
          <a:ext cx="0" cy="0"/>
          <a:chOff x="0" y="0"/>
          <a:chExt cx="0" cy="0"/>
        </a:xfrm>
      </p:grpSpPr>
      <p:sp>
        <p:nvSpPr>
          <p:cNvPr id="68" name="Shape 68"/>
          <p:cNvSpPr txBox="1">
            <a:spLocks noGrp="1"/>
          </p:cNvSpPr>
          <p:nvPr>
            <p:ph type="title"/>
          </p:nvPr>
        </p:nvSpPr>
        <p:spPr>
          <a:xfrm>
            <a:off x="311700" y="593367"/>
            <a:ext cx="8520600" cy="763500"/>
          </a:xfrm>
          <a:prstGeom prst="rect">
            <a:avLst/>
          </a:prstGeom>
          <a:noFill/>
          <a:ln>
            <a:noFill/>
          </a:ln>
        </p:spPr>
        <p:txBody>
          <a:bodyPr spcFirstLastPara="1" wrap="square" lIns="91425" tIns="91425" rIns="91425" bIns="91425" anchor="t" anchorCtr="0"/>
          <a:lstStyle>
            <a:lvl1pPr lvl="0"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a:endParaRPr/>
          </a:p>
        </p:txBody>
      </p:sp>
      <p:sp>
        <p:nvSpPr>
          <p:cNvPr id="69" name="Shape 69"/>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lstStyle>
            <a:lvl1pPr marL="457200" lvl="0" indent="-342900" rtl="0">
              <a:lnSpc>
                <a:spcPct val="115000"/>
              </a:lnSpc>
              <a:spcBef>
                <a:spcPts val="0"/>
              </a:spcBef>
              <a:spcAft>
                <a:spcPts val="0"/>
              </a:spcAft>
              <a:buClr>
                <a:schemeClr val="dk2"/>
              </a:buClr>
              <a:buSzPts val="1800"/>
              <a:buChar char="●"/>
              <a:defRPr sz="1800">
                <a:solidFill>
                  <a:schemeClr val="dk2"/>
                </a:solidFill>
              </a:defRPr>
            </a:lvl1pPr>
            <a:lvl2pPr marL="914400" lvl="1" indent="-317500" rtl="0">
              <a:lnSpc>
                <a:spcPct val="115000"/>
              </a:lnSpc>
              <a:spcBef>
                <a:spcPts val="1600"/>
              </a:spcBef>
              <a:spcAft>
                <a:spcPts val="0"/>
              </a:spcAft>
              <a:buClr>
                <a:schemeClr val="dk2"/>
              </a:buClr>
              <a:buSzPts val="1400"/>
              <a:buChar char="○"/>
              <a:defRPr>
                <a:solidFill>
                  <a:schemeClr val="dk2"/>
                </a:solidFill>
              </a:defRPr>
            </a:lvl2pPr>
            <a:lvl3pPr marL="1371600" lvl="2" indent="-317500" rtl="0">
              <a:lnSpc>
                <a:spcPct val="115000"/>
              </a:lnSpc>
              <a:spcBef>
                <a:spcPts val="1600"/>
              </a:spcBef>
              <a:spcAft>
                <a:spcPts val="0"/>
              </a:spcAft>
              <a:buClr>
                <a:schemeClr val="dk2"/>
              </a:buClr>
              <a:buSzPts val="1400"/>
              <a:buChar char="■"/>
              <a:defRPr>
                <a:solidFill>
                  <a:schemeClr val="dk2"/>
                </a:solidFill>
              </a:defRPr>
            </a:lvl3pPr>
            <a:lvl4pPr marL="1828800" lvl="3" indent="-317500" rtl="0">
              <a:lnSpc>
                <a:spcPct val="115000"/>
              </a:lnSpc>
              <a:spcBef>
                <a:spcPts val="1600"/>
              </a:spcBef>
              <a:spcAft>
                <a:spcPts val="0"/>
              </a:spcAft>
              <a:buClr>
                <a:schemeClr val="dk2"/>
              </a:buClr>
              <a:buSzPts val="1400"/>
              <a:buChar char="●"/>
              <a:defRPr>
                <a:solidFill>
                  <a:schemeClr val="dk2"/>
                </a:solidFill>
              </a:defRPr>
            </a:lvl4pPr>
            <a:lvl5pPr marL="2286000" lvl="4" indent="-317500" rtl="0">
              <a:lnSpc>
                <a:spcPct val="115000"/>
              </a:lnSpc>
              <a:spcBef>
                <a:spcPts val="1600"/>
              </a:spcBef>
              <a:spcAft>
                <a:spcPts val="0"/>
              </a:spcAft>
              <a:buClr>
                <a:schemeClr val="dk2"/>
              </a:buClr>
              <a:buSzPts val="1400"/>
              <a:buChar char="○"/>
              <a:defRPr>
                <a:solidFill>
                  <a:schemeClr val="dk2"/>
                </a:solidFill>
              </a:defRPr>
            </a:lvl5pPr>
            <a:lvl6pPr marL="2743200" lvl="5" indent="-317500" rtl="0">
              <a:lnSpc>
                <a:spcPct val="115000"/>
              </a:lnSpc>
              <a:spcBef>
                <a:spcPts val="1600"/>
              </a:spcBef>
              <a:spcAft>
                <a:spcPts val="0"/>
              </a:spcAft>
              <a:buClr>
                <a:schemeClr val="dk2"/>
              </a:buClr>
              <a:buSzPts val="1400"/>
              <a:buChar char="■"/>
              <a:defRPr>
                <a:solidFill>
                  <a:schemeClr val="dk2"/>
                </a:solidFill>
              </a:defRPr>
            </a:lvl6pPr>
            <a:lvl7pPr marL="3200400" lvl="6" indent="-317500" rtl="0">
              <a:lnSpc>
                <a:spcPct val="115000"/>
              </a:lnSpc>
              <a:spcBef>
                <a:spcPts val="1600"/>
              </a:spcBef>
              <a:spcAft>
                <a:spcPts val="0"/>
              </a:spcAft>
              <a:buClr>
                <a:schemeClr val="dk2"/>
              </a:buClr>
              <a:buSzPts val="1400"/>
              <a:buChar char="●"/>
              <a:defRPr>
                <a:solidFill>
                  <a:schemeClr val="dk2"/>
                </a:solidFill>
              </a:defRPr>
            </a:lvl7pPr>
            <a:lvl8pPr marL="3657600" lvl="7" indent="-317500" rtl="0">
              <a:lnSpc>
                <a:spcPct val="115000"/>
              </a:lnSpc>
              <a:spcBef>
                <a:spcPts val="1600"/>
              </a:spcBef>
              <a:spcAft>
                <a:spcPts val="0"/>
              </a:spcAft>
              <a:buClr>
                <a:schemeClr val="dk2"/>
              </a:buClr>
              <a:buSzPts val="1400"/>
              <a:buChar char="○"/>
              <a:defRPr>
                <a:solidFill>
                  <a:schemeClr val="dk2"/>
                </a:solidFill>
              </a:defRPr>
            </a:lvl8pPr>
            <a:lvl9pPr marL="4114800" lvl="8" indent="-317500" rtl="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70" name="Shape 70"/>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Autofit/>
          </a:bodyPr>
          <a:lstStyle>
            <a:lvl1pPr lvl="0" algn="r" rtl="0">
              <a:spcBef>
                <a:spcPts val="0"/>
              </a:spcBef>
              <a:buNone/>
              <a:defRPr sz="1000">
                <a:solidFill>
                  <a:schemeClr val="dk2"/>
                </a:solidFill>
              </a:defRPr>
            </a:lvl1pPr>
            <a:lvl2pPr lvl="1" algn="r" rtl="0">
              <a:spcBef>
                <a:spcPts val="0"/>
              </a:spcBef>
              <a:buNone/>
              <a:defRPr sz="1000">
                <a:solidFill>
                  <a:schemeClr val="dk2"/>
                </a:solidFill>
              </a:defRPr>
            </a:lvl2pPr>
            <a:lvl3pPr lvl="2" algn="r" rtl="0">
              <a:spcBef>
                <a:spcPts val="0"/>
              </a:spcBef>
              <a:buNone/>
              <a:defRPr sz="1000">
                <a:solidFill>
                  <a:schemeClr val="dk2"/>
                </a:solidFill>
              </a:defRPr>
            </a:lvl3pPr>
            <a:lvl4pPr lvl="3" algn="r" rtl="0">
              <a:spcBef>
                <a:spcPts val="0"/>
              </a:spcBef>
              <a:buNone/>
              <a:defRPr sz="1000">
                <a:solidFill>
                  <a:schemeClr val="dk2"/>
                </a:solidFill>
              </a:defRPr>
            </a:lvl4pPr>
            <a:lvl5pPr lvl="4" algn="r" rtl="0">
              <a:spcBef>
                <a:spcPts val="0"/>
              </a:spcBef>
              <a:buNone/>
              <a:defRPr sz="1000">
                <a:solidFill>
                  <a:schemeClr val="dk2"/>
                </a:solidFill>
              </a:defRPr>
            </a:lvl5pPr>
            <a:lvl6pPr lvl="5" algn="r" rtl="0">
              <a:spcBef>
                <a:spcPts val="0"/>
              </a:spcBef>
              <a:buNone/>
              <a:defRPr sz="1000">
                <a:solidFill>
                  <a:schemeClr val="dk2"/>
                </a:solidFill>
              </a:defRPr>
            </a:lvl6pPr>
            <a:lvl7pPr lvl="6" algn="r" rtl="0">
              <a:spcBef>
                <a:spcPts val="0"/>
              </a:spcBef>
              <a:buNone/>
              <a:defRPr sz="1000">
                <a:solidFill>
                  <a:schemeClr val="dk2"/>
                </a:solidFill>
              </a:defRPr>
            </a:lvl7pPr>
            <a:lvl8pPr lvl="7" algn="r" rtl="0">
              <a:spcBef>
                <a:spcPts val="0"/>
              </a:spcBef>
              <a:buNone/>
              <a:defRPr sz="1000">
                <a:solidFill>
                  <a:schemeClr val="dk2"/>
                </a:solidFill>
              </a:defRPr>
            </a:lvl8pPr>
            <a:lvl9pPr lvl="8" algn="r" rtl="0">
              <a:spcBef>
                <a:spcPts val="0"/>
              </a:spcBef>
              <a:buNone/>
              <a:defRPr sz="1000">
                <a:solidFill>
                  <a:schemeClr val="dk2"/>
                </a:solidFill>
              </a:defRPr>
            </a:lvl9pPr>
          </a:lstStyle>
          <a:p>
            <a:pPr marL="0" lvl="0" indent="0">
              <a:spcBef>
                <a:spcPts val="0"/>
              </a:spcBef>
              <a:spcAft>
                <a:spcPts val="0"/>
              </a:spcAft>
              <a:buNone/>
            </a:pPr>
            <a:fld id="{00000000-1234-1234-1234-123412341234}" type="slidenum">
              <a:rPr lang="en-US"/>
              <a:pPr marL="0" lvl="0" indent="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11.xml"/><Relationship Id="rId4" Type="http://schemas.openxmlformats.org/officeDocument/2006/relationships/image" Target="../media/image6.jpeg"/></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4.xml"/><Relationship Id="rId1" Type="http://schemas.openxmlformats.org/officeDocument/2006/relationships/slideLayout" Target="../slideLayouts/slideLayout11.xml"/><Relationship Id="rId4" Type="http://schemas.openxmlformats.org/officeDocument/2006/relationships/image" Target="../media/image9.jpe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5.xml"/></Relationships>
</file>

<file path=ppt/slides/_rels/slide2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5.xml"/><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5.xml"/></Relationships>
</file>

<file path=ppt/slides/_rels/slide3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1.xml"/><Relationship Id="rId1" Type="http://schemas.openxmlformats.org/officeDocument/2006/relationships/slideLayout" Target="../slideLayouts/slideLayout25.xml"/></Relationships>
</file>

<file path=ppt/slides/_rels/slide3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32.xml"/><Relationship Id="rId1" Type="http://schemas.openxmlformats.org/officeDocument/2006/relationships/slideLayout" Target="../slideLayouts/slideLayout25.xml"/></Relationships>
</file>

<file path=ppt/slides/_rels/slide3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33.xml"/><Relationship Id="rId1" Type="http://schemas.openxmlformats.org/officeDocument/2006/relationships/slideLayout" Target="../slideLayouts/slideLayout2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pic>
        <p:nvPicPr>
          <p:cNvPr id="122" name="Shape 122"/>
          <p:cNvPicPr preferRelativeResize="0"/>
          <p:nvPr/>
        </p:nvPicPr>
        <p:blipFill>
          <a:blip r:embed="rId3">
            <a:alphaModFix/>
          </a:blip>
          <a:stretch>
            <a:fillRect/>
          </a:stretch>
        </p:blipFill>
        <p:spPr>
          <a:xfrm>
            <a:off x="0" y="762000"/>
            <a:ext cx="9144000" cy="5372545"/>
          </a:xfrm>
          <a:prstGeom prst="rect">
            <a:avLst/>
          </a:prstGeom>
          <a:noFill/>
          <a:ln>
            <a:noFill/>
          </a:ln>
        </p:spPr>
      </p:pic>
      <p:sp>
        <p:nvSpPr>
          <p:cNvPr id="123" name="Shape 123"/>
          <p:cNvSpPr txBox="1">
            <a:spLocks noGrp="1"/>
          </p:cNvSpPr>
          <p:nvPr>
            <p:ph type="ctrTitle"/>
          </p:nvPr>
        </p:nvSpPr>
        <p:spPr>
          <a:xfrm>
            <a:off x="685800" y="12"/>
            <a:ext cx="7772400" cy="1462200"/>
          </a:xfrm>
          <a:prstGeom prst="rect">
            <a:avLst/>
          </a:prstGeom>
          <a:noFill/>
          <a:ln>
            <a:noFill/>
          </a:ln>
        </p:spPr>
        <p:txBody>
          <a:bodyPr spcFirstLastPara="1" wrap="square" lIns="91425" tIns="45700" rIns="91425" bIns="45700" anchor="b" anchorCtr="0">
            <a:noAutofit/>
          </a:bodyPr>
          <a:lstStyle/>
          <a:p>
            <a:pPr marL="0" marR="0" lvl="0" indent="0" algn="ctr" rtl="0">
              <a:lnSpc>
                <a:spcPct val="100000"/>
              </a:lnSpc>
              <a:spcBef>
                <a:spcPts val="0"/>
              </a:spcBef>
              <a:spcAft>
                <a:spcPts val="0"/>
              </a:spcAft>
              <a:buClr>
                <a:schemeClr val="dk2"/>
              </a:buClr>
              <a:buFont typeface="Tahoma"/>
              <a:buNone/>
            </a:pPr>
            <a:r>
              <a:rPr lang="en-US" sz="6000" b="1">
                <a:solidFill>
                  <a:srgbClr val="980000"/>
                </a:solidFill>
              </a:rPr>
              <a:t>Elektroterapi - 2</a:t>
            </a:r>
            <a:endParaRPr sz="6000" b="1">
              <a:solidFill>
                <a:srgbClr val="980000"/>
              </a:solidFill>
            </a:endParaRPr>
          </a:p>
        </p:txBody>
      </p:sp>
      <p:sp>
        <p:nvSpPr>
          <p:cNvPr id="124" name="Shape 124"/>
          <p:cNvSpPr txBox="1">
            <a:spLocks noGrp="1"/>
          </p:cNvSpPr>
          <p:nvPr>
            <p:ph type="subTitle" idx="1"/>
          </p:nvPr>
        </p:nvSpPr>
        <p:spPr>
          <a:xfrm>
            <a:off x="0" y="5594675"/>
            <a:ext cx="9144000" cy="6699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640"/>
              </a:spcBef>
              <a:spcAft>
                <a:spcPts val="0"/>
              </a:spcAft>
              <a:buClr>
                <a:schemeClr val="folHlink"/>
              </a:buClr>
              <a:buFont typeface="Noto Sans Symbols"/>
              <a:buNone/>
            </a:pPr>
            <a:r>
              <a:rPr lang="en-US" sz="2400" b="1" dirty="0" err="1">
                <a:solidFill>
                  <a:srgbClr val="073763"/>
                </a:solidFill>
              </a:rPr>
              <a:t>Uzm</a:t>
            </a:r>
            <a:r>
              <a:rPr lang="en-US" sz="2400" b="1" dirty="0">
                <a:solidFill>
                  <a:srgbClr val="073763"/>
                </a:solidFill>
              </a:rPr>
              <a:t>. </a:t>
            </a:r>
            <a:r>
              <a:rPr lang="en-US" sz="2400" b="1" dirty="0" err="1">
                <a:solidFill>
                  <a:srgbClr val="073763"/>
                </a:solidFill>
              </a:rPr>
              <a:t>Fzt</a:t>
            </a:r>
            <a:r>
              <a:rPr lang="en-US" sz="2400" b="1" dirty="0">
                <a:solidFill>
                  <a:srgbClr val="073763"/>
                </a:solidFill>
              </a:rPr>
              <a:t>. </a:t>
            </a:r>
            <a:r>
              <a:rPr lang="en-US" sz="2400" b="1" dirty="0" err="1">
                <a:solidFill>
                  <a:srgbClr val="073763"/>
                </a:solidFill>
              </a:rPr>
              <a:t>Kağan</a:t>
            </a:r>
            <a:r>
              <a:rPr lang="en-US" sz="2400" b="1" dirty="0">
                <a:solidFill>
                  <a:srgbClr val="073763"/>
                </a:solidFill>
              </a:rPr>
              <a:t> </a:t>
            </a:r>
            <a:r>
              <a:rPr lang="en-US" sz="2400" b="1">
                <a:solidFill>
                  <a:srgbClr val="073763"/>
                </a:solidFill>
              </a:rPr>
              <a:t>YÜCEL </a:t>
            </a:r>
            <a:r>
              <a:rPr lang="en-US" sz="2400" b="1" smtClean="0">
                <a:solidFill>
                  <a:srgbClr val="073763"/>
                </a:solidFill>
              </a:rPr>
              <a:t>-.</a:t>
            </a:r>
            <a:endParaRPr sz="2400" b="1" dirty="0">
              <a:solidFill>
                <a:srgbClr val="073763"/>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Shape 177"/>
          <p:cNvSpPr txBox="1">
            <a:spLocks noGrp="1"/>
          </p:cNvSpPr>
          <p:nvPr>
            <p:ph type="title"/>
          </p:nvPr>
        </p:nvSpPr>
        <p:spPr>
          <a:xfrm>
            <a:off x="457200" y="549275"/>
            <a:ext cx="8229600" cy="868362"/>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1"/>
              </a:buClr>
              <a:buFont typeface="Comic Sans MS"/>
              <a:buNone/>
            </a:pPr>
            <a:r>
              <a:rPr lang="en-US" sz="4000" b="1" i="0" u="none" strike="noStrike" cap="none">
                <a:solidFill>
                  <a:srgbClr val="980000"/>
                </a:solidFill>
                <a:latin typeface="Arial"/>
                <a:ea typeface="Arial"/>
                <a:cs typeface="Arial"/>
                <a:sym typeface="Arial"/>
              </a:rPr>
              <a:t/>
            </a:r>
            <a:br>
              <a:rPr lang="en-US" sz="4000" b="1" i="0" u="none" strike="noStrike" cap="none">
                <a:solidFill>
                  <a:srgbClr val="980000"/>
                </a:solidFill>
                <a:latin typeface="Arial"/>
                <a:ea typeface="Arial"/>
                <a:cs typeface="Arial"/>
                <a:sym typeface="Arial"/>
              </a:rPr>
            </a:br>
            <a:r>
              <a:rPr lang="en-US" sz="4000" b="1" i="0" u="none" strike="noStrike" cap="none">
                <a:solidFill>
                  <a:srgbClr val="980000"/>
                </a:solidFill>
                <a:latin typeface="Arial"/>
                <a:ea typeface="Arial"/>
                <a:cs typeface="Arial"/>
                <a:sym typeface="Arial"/>
              </a:rPr>
              <a:t>MODÜLE TENS</a:t>
            </a:r>
            <a:endParaRPr b="1">
              <a:solidFill>
                <a:srgbClr val="980000"/>
              </a:solidFill>
              <a:latin typeface="Arial"/>
              <a:ea typeface="Arial"/>
              <a:cs typeface="Arial"/>
              <a:sym typeface="Arial"/>
            </a:endParaRPr>
          </a:p>
        </p:txBody>
      </p:sp>
      <p:sp>
        <p:nvSpPr>
          <p:cNvPr id="178" name="Shape 178"/>
          <p:cNvSpPr txBox="1">
            <a:spLocks noGrp="1"/>
          </p:cNvSpPr>
          <p:nvPr>
            <p:ph type="body" idx="1"/>
          </p:nvPr>
        </p:nvSpPr>
        <p:spPr>
          <a:xfrm>
            <a:off x="457200" y="1600200"/>
            <a:ext cx="8229600" cy="3341687"/>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Akomodasyon ve duyusal adaptasyona engel olmak için akım geçiş süresi veya şiddeti ya da her ikisi belli aralıklarla değil, rastlantısal olarak verilir.</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Daha uzun süre ağrı kesici etki yaptığı gibi sinirin uyumu da azalmış olur.</a:t>
            </a:r>
            <a:endParaRPr>
              <a:solidFill>
                <a:srgbClr val="073763"/>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None/>
            </a:pPr>
            <a:endParaRPr sz="4400" b="0" i="0" u="none" strike="noStrike" cap="none">
              <a:solidFill>
                <a:schemeClr val="dk2"/>
              </a:solidFill>
              <a:latin typeface="Tahoma"/>
              <a:ea typeface="Tahoma"/>
              <a:cs typeface="Tahoma"/>
              <a:sym typeface="Tahoma"/>
            </a:endParaRPr>
          </a:p>
        </p:txBody>
      </p:sp>
      <p:sp>
        <p:nvSpPr>
          <p:cNvPr id="184" name="Shape 184"/>
          <p:cNvSpPr txBox="1">
            <a:spLocks noGrp="1"/>
          </p:cNvSpPr>
          <p:nvPr>
            <p:ph type="body" idx="1"/>
          </p:nvPr>
        </p:nvSpPr>
        <p:spPr>
          <a:xfrm>
            <a:off x="1025300" y="214300"/>
            <a:ext cx="7863900" cy="6429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None/>
            </a:pPr>
            <a:r>
              <a:rPr lang="en-US" sz="2800" b="1" i="0" u="none">
                <a:solidFill>
                  <a:srgbClr val="980000"/>
                </a:solidFill>
                <a:latin typeface="Arial"/>
                <a:ea typeface="Arial"/>
                <a:cs typeface="Arial"/>
                <a:sym typeface="Arial"/>
              </a:rPr>
              <a:t>Tetik noktalara TENS uygulanması</a:t>
            </a:r>
            <a:endParaRPr b="1">
              <a:solidFill>
                <a:srgbClr val="980000"/>
              </a:solidFill>
              <a:latin typeface="Arial"/>
              <a:ea typeface="Arial"/>
              <a:cs typeface="Arial"/>
              <a:sym typeface="Arial"/>
            </a:endParaRPr>
          </a:p>
        </p:txBody>
      </p:sp>
      <p:pic>
        <p:nvPicPr>
          <p:cNvPr id="185" name="Shape 185" descr="Y33"/>
          <p:cNvPicPr preferRelativeResize="0">
            <a:picLocks noGrp="1"/>
          </p:cNvPicPr>
          <p:nvPr>
            <p:ph type="body" idx="1"/>
          </p:nvPr>
        </p:nvPicPr>
        <p:blipFill rotWithShape="1">
          <a:blip r:embed="rId3">
            <a:alphaModFix/>
          </a:blip>
          <a:srcRect l="19685" r="26245"/>
          <a:stretch/>
        </p:blipFill>
        <p:spPr>
          <a:xfrm>
            <a:off x="2552700" y="1014087"/>
            <a:ext cx="4038600" cy="57609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pic>
        <p:nvPicPr>
          <p:cNvPr id="190" name="Shape 190" descr="Y34"/>
          <p:cNvPicPr preferRelativeResize="0"/>
          <p:nvPr/>
        </p:nvPicPr>
        <p:blipFill rotWithShape="1">
          <a:blip r:embed="rId3">
            <a:alphaModFix/>
          </a:blip>
          <a:srcRect l="13124" r="13124"/>
          <a:stretch/>
        </p:blipFill>
        <p:spPr>
          <a:xfrm>
            <a:off x="4800600" y="1066800"/>
            <a:ext cx="4027500" cy="4800600"/>
          </a:xfrm>
          <a:prstGeom prst="rect">
            <a:avLst/>
          </a:prstGeom>
          <a:noFill/>
          <a:ln>
            <a:noFill/>
          </a:ln>
        </p:spPr>
      </p:pic>
      <p:pic>
        <p:nvPicPr>
          <p:cNvPr id="191" name="Shape 191" descr="Y35"/>
          <p:cNvPicPr preferRelativeResize="0"/>
          <p:nvPr/>
        </p:nvPicPr>
        <p:blipFill rotWithShape="1">
          <a:blip r:embed="rId4">
            <a:alphaModFix/>
          </a:blip>
          <a:srcRect l="6561" r="6560"/>
          <a:stretch/>
        </p:blipFill>
        <p:spPr>
          <a:xfrm>
            <a:off x="228600" y="1066800"/>
            <a:ext cx="4618500" cy="48006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pic>
        <p:nvPicPr>
          <p:cNvPr id="196" name="Shape 196" descr="Y38"/>
          <p:cNvPicPr preferRelativeResize="0"/>
          <p:nvPr/>
        </p:nvPicPr>
        <p:blipFill rotWithShape="1">
          <a:blip r:embed="rId3">
            <a:alphaModFix/>
          </a:blip>
          <a:srcRect/>
          <a:stretch/>
        </p:blipFill>
        <p:spPr>
          <a:xfrm>
            <a:off x="609600" y="952500"/>
            <a:ext cx="7772400" cy="535305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pic>
        <p:nvPicPr>
          <p:cNvPr id="201" name="Shape 201" descr="Y37"/>
          <p:cNvPicPr preferRelativeResize="0"/>
          <p:nvPr/>
        </p:nvPicPr>
        <p:blipFill rotWithShape="1">
          <a:blip r:embed="rId3">
            <a:alphaModFix/>
          </a:blip>
          <a:srcRect t="13124" b="26246"/>
          <a:stretch/>
        </p:blipFill>
        <p:spPr>
          <a:xfrm>
            <a:off x="1905000" y="4191000"/>
            <a:ext cx="5648325" cy="2495550"/>
          </a:xfrm>
          <a:prstGeom prst="rect">
            <a:avLst/>
          </a:prstGeom>
          <a:noFill/>
          <a:ln>
            <a:noFill/>
          </a:ln>
        </p:spPr>
      </p:pic>
      <p:pic>
        <p:nvPicPr>
          <p:cNvPr id="202" name="Shape 202" descr="Y39"/>
          <p:cNvPicPr preferRelativeResize="0"/>
          <p:nvPr/>
        </p:nvPicPr>
        <p:blipFill rotWithShape="1">
          <a:blip r:embed="rId4">
            <a:alphaModFix/>
          </a:blip>
          <a:srcRect l="3936" t="2624" r="4592" b="8749"/>
          <a:stretch/>
        </p:blipFill>
        <p:spPr>
          <a:xfrm>
            <a:off x="2133600" y="304800"/>
            <a:ext cx="5018087" cy="3646487"/>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Shape 207"/>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Font typeface="Comic Sans MS"/>
              <a:buNone/>
            </a:pPr>
            <a:r>
              <a:rPr lang="en-US" sz="4400" b="1" i="0" u="none" strike="noStrike" cap="none">
                <a:solidFill>
                  <a:srgbClr val="980000"/>
                </a:solidFill>
                <a:latin typeface="Arial"/>
                <a:ea typeface="Arial"/>
                <a:cs typeface="Arial"/>
                <a:sym typeface="Arial"/>
              </a:rPr>
              <a:t>ENDİKASYONLARI</a:t>
            </a:r>
            <a:endParaRPr b="1">
              <a:solidFill>
                <a:srgbClr val="980000"/>
              </a:solidFill>
              <a:latin typeface="Arial"/>
              <a:ea typeface="Arial"/>
              <a:cs typeface="Arial"/>
              <a:sym typeface="Arial"/>
            </a:endParaRPr>
          </a:p>
        </p:txBody>
      </p:sp>
      <p:sp>
        <p:nvSpPr>
          <p:cNvPr id="208" name="Shape 208"/>
          <p:cNvSpPr txBox="1">
            <a:spLocks noGrp="1"/>
          </p:cNvSpPr>
          <p:nvPr>
            <p:ph type="body" idx="1"/>
          </p:nvPr>
        </p:nvSpPr>
        <p:spPr>
          <a:xfrm>
            <a:off x="1182675" y="1676299"/>
            <a:ext cx="3810000" cy="44562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rgbClr val="073763"/>
              </a:buClr>
              <a:buSzPts val="1440"/>
              <a:buFont typeface="Arial"/>
              <a:buChar char="■"/>
            </a:pPr>
            <a:r>
              <a:rPr lang="en-US" sz="2400" b="0" i="0" u="none">
                <a:solidFill>
                  <a:srgbClr val="073763"/>
                </a:solidFill>
                <a:latin typeface="Arial"/>
                <a:ea typeface="Arial"/>
                <a:cs typeface="Arial"/>
                <a:sym typeface="Arial"/>
              </a:rPr>
              <a:t>Akut </a:t>
            </a:r>
            <a:endParaRPr>
              <a:solidFill>
                <a:srgbClr val="073763"/>
              </a:solidFill>
              <a:latin typeface="Arial"/>
              <a:ea typeface="Arial"/>
              <a:cs typeface="Arial"/>
              <a:sym typeface="Arial"/>
            </a:endParaRPr>
          </a:p>
          <a:p>
            <a:pPr marL="342900" marR="0" lvl="0" indent="-342900" algn="l" rtl="0">
              <a:lnSpc>
                <a:spcPct val="90000"/>
              </a:lnSpc>
              <a:spcBef>
                <a:spcPts val="480"/>
              </a:spcBef>
              <a:spcAft>
                <a:spcPts val="0"/>
              </a:spcAft>
              <a:buClr>
                <a:schemeClr val="folHlink"/>
              </a:buClr>
              <a:buFont typeface="Noto Sans Symbols"/>
              <a:buNone/>
            </a:pPr>
            <a:r>
              <a:rPr lang="en-US" sz="2400" b="0" i="0" u="none">
                <a:solidFill>
                  <a:srgbClr val="073763"/>
                </a:solidFill>
                <a:latin typeface="Arial"/>
                <a:ea typeface="Arial"/>
                <a:cs typeface="Arial"/>
                <a:sym typeface="Arial"/>
              </a:rPr>
              <a:t>-Kas-iskelet sistemi ağrıları</a:t>
            </a:r>
            <a:endParaRPr>
              <a:solidFill>
                <a:srgbClr val="073763"/>
              </a:solidFill>
              <a:latin typeface="Arial"/>
              <a:ea typeface="Arial"/>
              <a:cs typeface="Arial"/>
              <a:sym typeface="Arial"/>
            </a:endParaRPr>
          </a:p>
          <a:p>
            <a:pPr marL="342900" marR="0" lvl="0" indent="-342900" algn="l" rtl="0">
              <a:lnSpc>
                <a:spcPct val="90000"/>
              </a:lnSpc>
              <a:spcBef>
                <a:spcPts val="480"/>
              </a:spcBef>
              <a:spcAft>
                <a:spcPts val="0"/>
              </a:spcAft>
              <a:buClr>
                <a:schemeClr val="folHlink"/>
              </a:buClr>
              <a:buFont typeface="Noto Sans Symbols"/>
              <a:buNone/>
            </a:pPr>
            <a:r>
              <a:rPr lang="en-US" sz="2400" b="0" i="0" u="none">
                <a:solidFill>
                  <a:srgbClr val="073763"/>
                </a:solidFill>
                <a:latin typeface="Arial"/>
                <a:ea typeface="Arial"/>
                <a:cs typeface="Arial"/>
                <a:sym typeface="Arial"/>
              </a:rPr>
              <a:t>-Postoperatif ağrı</a:t>
            </a:r>
            <a:endParaRPr>
              <a:solidFill>
                <a:srgbClr val="073763"/>
              </a:solidFill>
              <a:latin typeface="Arial"/>
              <a:ea typeface="Arial"/>
              <a:cs typeface="Arial"/>
              <a:sym typeface="Arial"/>
            </a:endParaRPr>
          </a:p>
          <a:p>
            <a:pPr marL="342900" marR="0" lvl="0" indent="-342900" algn="l" rtl="0">
              <a:lnSpc>
                <a:spcPct val="90000"/>
              </a:lnSpc>
              <a:spcBef>
                <a:spcPts val="480"/>
              </a:spcBef>
              <a:spcAft>
                <a:spcPts val="0"/>
              </a:spcAft>
              <a:buClr>
                <a:schemeClr val="folHlink"/>
              </a:buClr>
              <a:buFont typeface="Noto Sans Symbols"/>
              <a:buNone/>
            </a:pPr>
            <a:r>
              <a:rPr lang="en-US" sz="2400" b="0" i="0" u="none">
                <a:solidFill>
                  <a:srgbClr val="073763"/>
                </a:solidFill>
                <a:latin typeface="Arial"/>
                <a:ea typeface="Arial"/>
                <a:cs typeface="Arial"/>
                <a:sym typeface="Arial"/>
              </a:rPr>
              <a:t>-Doğum ağrısı</a:t>
            </a:r>
            <a:endParaRPr>
              <a:solidFill>
                <a:srgbClr val="073763"/>
              </a:solidFill>
              <a:latin typeface="Arial"/>
              <a:ea typeface="Arial"/>
              <a:cs typeface="Arial"/>
              <a:sym typeface="Arial"/>
            </a:endParaRPr>
          </a:p>
          <a:p>
            <a:pPr marL="342900" marR="0" lvl="0" indent="-342900" algn="l" rtl="0">
              <a:lnSpc>
                <a:spcPct val="90000"/>
              </a:lnSpc>
              <a:spcBef>
                <a:spcPts val="480"/>
              </a:spcBef>
              <a:spcAft>
                <a:spcPts val="0"/>
              </a:spcAft>
              <a:buClr>
                <a:schemeClr val="folHlink"/>
              </a:buClr>
              <a:buFont typeface="Noto Sans Symbols"/>
              <a:buNone/>
            </a:pPr>
            <a:r>
              <a:rPr lang="en-US" sz="2400" b="0" i="0" u="none">
                <a:solidFill>
                  <a:srgbClr val="073763"/>
                </a:solidFill>
                <a:latin typeface="Arial"/>
                <a:ea typeface="Arial"/>
                <a:cs typeface="Arial"/>
                <a:sym typeface="Arial"/>
              </a:rPr>
              <a:t>-Akut artritte</a:t>
            </a:r>
            <a:endParaRPr>
              <a:solidFill>
                <a:srgbClr val="073763"/>
              </a:solidFill>
              <a:latin typeface="Arial"/>
              <a:ea typeface="Arial"/>
              <a:cs typeface="Arial"/>
              <a:sym typeface="Arial"/>
            </a:endParaRPr>
          </a:p>
          <a:p>
            <a:pPr marL="342900" marR="0" lvl="0" indent="-342900" algn="l" rtl="0">
              <a:lnSpc>
                <a:spcPct val="90000"/>
              </a:lnSpc>
              <a:spcBef>
                <a:spcPts val="480"/>
              </a:spcBef>
              <a:spcAft>
                <a:spcPts val="0"/>
              </a:spcAft>
              <a:buClr>
                <a:schemeClr val="folHlink"/>
              </a:buClr>
              <a:buFont typeface="Noto Sans Symbols"/>
              <a:buNone/>
            </a:pPr>
            <a:endParaRPr sz="2400" b="0" i="0" u="none">
              <a:solidFill>
                <a:srgbClr val="073763"/>
              </a:solidFill>
              <a:latin typeface="Arial"/>
              <a:ea typeface="Arial"/>
              <a:cs typeface="Arial"/>
              <a:sym typeface="Arial"/>
            </a:endParaRPr>
          </a:p>
          <a:p>
            <a:pPr marL="342900" marR="0" lvl="0" indent="-251459" algn="l" rtl="0">
              <a:spcBef>
                <a:spcPts val="480"/>
              </a:spcBef>
              <a:spcAft>
                <a:spcPts val="0"/>
              </a:spcAft>
              <a:buClr>
                <a:schemeClr val="folHlink"/>
              </a:buClr>
              <a:buSzPts val="1440"/>
              <a:buFont typeface="Noto Sans Symbols"/>
              <a:buNone/>
            </a:pPr>
            <a:endParaRPr sz="2400" b="0" i="0" u="none">
              <a:solidFill>
                <a:srgbClr val="073763"/>
              </a:solidFill>
              <a:latin typeface="Arial"/>
              <a:ea typeface="Arial"/>
              <a:cs typeface="Arial"/>
              <a:sym typeface="Arial"/>
            </a:endParaRPr>
          </a:p>
        </p:txBody>
      </p:sp>
      <p:sp>
        <p:nvSpPr>
          <p:cNvPr id="209" name="Shape 209"/>
          <p:cNvSpPr txBox="1">
            <a:spLocks noGrp="1"/>
          </p:cNvSpPr>
          <p:nvPr>
            <p:ph type="body" idx="1"/>
          </p:nvPr>
        </p:nvSpPr>
        <p:spPr>
          <a:xfrm>
            <a:off x="5145075" y="1676399"/>
            <a:ext cx="3810000" cy="44562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rgbClr val="073763"/>
              </a:buClr>
              <a:buSzPts val="1440"/>
              <a:buFont typeface="Arial"/>
              <a:buChar char="■"/>
            </a:pPr>
            <a:r>
              <a:rPr lang="en-US" sz="2400" b="0" i="0" u="none">
                <a:solidFill>
                  <a:srgbClr val="073763"/>
                </a:solidFill>
                <a:latin typeface="Arial"/>
                <a:ea typeface="Arial"/>
                <a:cs typeface="Arial"/>
                <a:sym typeface="Arial"/>
              </a:rPr>
              <a:t>Kronik</a:t>
            </a:r>
            <a:endParaRPr>
              <a:solidFill>
                <a:srgbClr val="073763"/>
              </a:solidFill>
              <a:latin typeface="Arial"/>
              <a:ea typeface="Arial"/>
              <a:cs typeface="Arial"/>
              <a:sym typeface="Arial"/>
            </a:endParaRPr>
          </a:p>
          <a:p>
            <a:pPr marL="342900" marR="0" lvl="0" indent="-342900" algn="l" rtl="0">
              <a:lnSpc>
                <a:spcPct val="90000"/>
              </a:lnSpc>
              <a:spcBef>
                <a:spcPts val="480"/>
              </a:spcBef>
              <a:spcAft>
                <a:spcPts val="0"/>
              </a:spcAft>
              <a:buClr>
                <a:schemeClr val="folHlink"/>
              </a:buClr>
              <a:buFont typeface="Noto Sans Symbols"/>
              <a:buNone/>
            </a:pPr>
            <a:r>
              <a:rPr lang="en-US" sz="2400" b="0" i="0" u="none">
                <a:solidFill>
                  <a:srgbClr val="073763"/>
                </a:solidFill>
                <a:latin typeface="Arial"/>
                <a:ea typeface="Arial"/>
                <a:cs typeface="Arial"/>
                <a:sym typeface="Arial"/>
              </a:rPr>
              <a:t>-Disk herniasyonu</a:t>
            </a:r>
            <a:endParaRPr>
              <a:solidFill>
                <a:srgbClr val="073763"/>
              </a:solidFill>
              <a:latin typeface="Arial"/>
              <a:ea typeface="Arial"/>
              <a:cs typeface="Arial"/>
              <a:sym typeface="Arial"/>
            </a:endParaRPr>
          </a:p>
          <a:p>
            <a:pPr marL="342900" marR="0" lvl="0" indent="-342900" algn="l" rtl="0">
              <a:lnSpc>
                <a:spcPct val="90000"/>
              </a:lnSpc>
              <a:spcBef>
                <a:spcPts val="480"/>
              </a:spcBef>
              <a:spcAft>
                <a:spcPts val="0"/>
              </a:spcAft>
              <a:buClr>
                <a:schemeClr val="folHlink"/>
              </a:buClr>
              <a:buFont typeface="Noto Sans Symbols"/>
              <a:buNone/>
            </a:pPr>
            <a:r>
              <a:rPr lang="en-US" sz="2400" b="0" i="0" u="none">
                <a:solidFill>
                  <a:srgbClr val="073763"/>
                </a:solidFill>
                <a:latin typeface="Arial"/>
                <a:ea typeface="Arial"/>
                <a:cs typeface="Arial"/>
                <a:sym typeface="Arial"/>
              </a:rPr>
              <a:t>-Osteoartrit</a:t>
            </a:r>
            <a:endParaRPr>
              <a:solidFill>
                <a:srgbClr val="073763"/>
              </a:solidFill>
              <a:latin typeface="Arial"/>
              <a:ea typeface="Arial"/>
              <a:cs typeface="Arial"/>
              <a:sym typeface="Arial"/>
            </a:endParaRPr>
          </a:p>
          <a:p>
            <a:pPr marL="342900" marR="0" lvl="0" indent="-342900" algn="l" rtl="0">
              <a:lnSpc>
                <a:spcPct val="90000"/>
              </a:lnSpc>
              <a:spcBef>
                <a:spcPts val="480"/>
              </a:spcBef>
              <a:spcAft>
                <a:spcPts val="0"/>
              </a:spcAft>
              <a:buClr>
                <a:schemeClr val="folHlink"/>
              </a:buClr>
              <a:buFont typeface="Noto Sans Symbols"/>
              <a:buNone/>
            </a:pPr>
            <a:r>
              <a:rPr lang="en-US" sz="2400" b="0" i="0" u="none">
                <a:solidFill>
                  <a:srgbClr val="073763"/>
                </a:solidFill>
                <a:latin typeface="Arial"/>
                <a:ea typeface="Arial"/>
                <a:cs typeface="Arial"/>
                <a:sym typeface="Arial"/>
              </a:rPr>
              <a:t>-Spondilolistezis</a:t>
            </a:r>
            <a:endParaRPr>
              <a:solidFill>
                <a:srgbClr val="073763"/>
              </a:solidFill>
              <a:latin typeface="Arial"/>
              <a:ea typeface="Arial"/>
              <a:cs typeface="Arial"/>
              <a:sym typeface="Arial"/>
            </a:endParaRPr>
          </a:p>
          <a:p>
            <a:pPr marL="342900" marR="0" lvl="0" indent="-342900" algn="l" rtl="0">
              <a:lnSpc>
                <a:spcPct val="90000"/>
              </a:lnSpc>
              <a:spcBef>
                <a:spcPts val="480"/>
              </a:spcBef>
              <a:spcAft>
                <a:spcPts val="0"/>
              </a:spcAft>
              <a:buClr>
                <a:schemeClr val="folHlink"/>
              </a:buClr>
              <a:buFont typeface="Noto Sans Symbols"/>
              <a:buNone/>
            </a:pPr>
            <a:r>
              <a:rPr lang="en-US" sz="2400" b="0" i="0" u="none">
                <a:solidFill>
                  <a:srgbClr val="073763"/>
                </a:solidFill>
                <a:latin typeface="Arial"/>
                <a:ea typeface="Arial"/>
                <a:cs typeface="Arial"/>
                <a:sym typeface="Arial"/>
              </a:rPr>
              <a:t>-MAS</a:t>
            </a:r>
            <a:endParaRPr>
              <a:solidFill>
                <a:srgbClr val="073763"/>
              </a:solidFill>
              <a:latin typeface="Arial"/>
              <a:ea typeface="Arial"/>
              <a:cs typeface="Arial"/>
              <a:sym typeface="Arial"/>
            </a:endParaRPr>
          </a:p>
          <a:p>
            <a:pPr marL="342900" marR="0" lvl="0" indent="-342900" algn="l" rtl="0">
              <a:lnSpc>
                <a:spcPct val="90000"/>
              </a:lnSpc>
              <a:spcBef>
                <a:spcPts val="480"/>
              </a:spcBef>
              <a:spcAft>
                <a:spcPts val="0"/>
              </a:spcAft>
              <a:buClr>
                <a:schemeClr val="folHlink"/>
              </a:buClr>
              <a:buFont typeface="Noto Sans Symbols"/>
              <a:buNone/>
            </a:pPr>
            <a:r>
              <a:rPr lang="en-US" sz="2400" b="0" i="0" u="none">
                <a:solidFill>
                  <a:srgbClr val="073763"/>
                </a:solidFill>
                <a:latin typeface="Arial"/>
                <a:ea typeface="Arial"/>
                <a:cs typeface="Arial"/>
                <a:sym typeface="Arial"/>
              </a:rPr>
              <a:t>-İnflamatuar hastalıklar</a:t>
            </a:r>
            <a:endParaRPr>
              <a:solidFill>
                <a:srgbClr val="073763"/>
              </a:solidFill>
              <a:latin typeface="Arial"/>
              <a:ea typeface="Arial"/>
              <a:cs typeface="Arial"/>
              <a:sym typeface="Arial"/>
            </a:endParaRPr>
          </a:p>
          <a:p>
            <a:pPr marL="342900" marR="0" lvl="0" indent="-342900" algn="l" rtl="0">
              <a:lnSpc>
                <a:spcPct val="90000"/>
              </a:lnSpc>
              <a:spcBef>
                <a:spcPts val="480"/>
              </a:spcBef>
              <a:spcAft>
                <a:spcPts val="0"/>
              </a:spcAft>
              <a:buClr>
                <a:schemeClr val="folHlink"/>
              </a:buClr>
              <a:buFont typeface="Noto Sans Symbols"/>
              <a:buNone/>
            </a:pPr>
            <a:r>
              <a:rPr lang="en-US" sz="2400" b="0" i="0" u="none">
                <a:solidFill>
                  <a:srgbClr val="073763"/>
                </a:solidFill>
                <a:latin typeface="Arial"/>
                <a:ea typeface="Arial"/>
                <a:cs typeface="Arial"/>
                <a:sym typeface="Arial"/>
              </a:rPr>
              <a:t>-Post-herpetik nöralji</a:t>
            </a:r>
            <a:endParaRPr>
              <a:solidFill>
                <a:srgbClr val="073763"/>
              </a:solidFill>
              <a:latin typeface="Arial"/>
              <a:ea typeface="Arial"/>
              <a:cs typeface="Arial"/>
              <a:sym typeface="Arial"/>
            </a:endParaRPr>
          </a:p>
          <a:p>
            <a:pPr marL="342900" marR="0" lvl="0" indent="-342900" algn="l" rtl="0">
              <a:lnSpc>
                <a:spcPct val="90000"/>
              </a:lnSpc>
              <a:spcBef>
                <a:spcPts val="480"/>
              </a:spcBef>
              <a:spcAft>
                <a:spcPts val="0"/>
              </a:spcAft>
              <a:buClr>
                <a:schemeClr val="folHlink"/>
              </a:buClr>
              <a:buFont typeface="Noto Sans Symbols"/>
              <a:buNone/>
            </a:pPr>
            <a:r>
              <a:rPr lang="en-US" sz="2400" b="0" i="0" u="none">
                <a:solidFill>
                  <a:srgbClr val="073763"/>
                </a:solidFill>
                <a:latin typeface="Arial"/>
                <a:ea typeface="Arial"/>
                <a:cs typeface="Arial"/>
                <a:sym typeface="Arial"/>
              </a:rPr>
              <a:t>-Migren,fontom ağrısı</a:t>
            </a:r>
            <a:endParaRPr>
              <a:solidFill>
                <a:srgbClr val="073763"/>
              </a:solidFill>
              <a:latin typeface="Arial"/>
              <a:ea typeface="Arial"/>
              <a:cs typeface="Arial"/>
              <a:sym typeface="Arial"/>
            </a:endParaRPr>
          </a:p>
          <a:p>
            <a:pPr marL="342900" marR="0" lvl="0" indent="-342900" algn="l" rtl="0">
              <a:lnSpc>
                <a:spcPct val="90000"/>
              </a:lnSpc>
              <a:spcBef>
                <a:spcPts val="480"/>
              </a:spcBef>
              <a:spcAft>
                <a:spcPts val="0"/>
              </a:spcAft>
              <a:buClr>
                <a:schemeClr val="folHlink"/>
              </a:buClr>
              <a:buFont typeface="Noto Sans Symbols"/>
              <a:buNone/>
            </a:pPr>
            <a:r>
              <a:rPr lang="en-US" sz="2400" b="0" i="0" u="none">
                <a:solidFill>
                  <a:srgbClr val="073763"/>
                </a:solidFill>
                <a:latin typeface="Arial"/>
                <a:ea typeface="Arial"/>
                <a:cs typeface="Arial"/>
                <a:sym typeface="Arial"/>
              </a:rPr>
              <a:t>-Diş ağrısı, orofasial ağrı</a:t>
            </a:r>
            <a:endParaRPr>
              <a:solidFill>
                <a:srgbClr val="073763"/>
              </a:solidFill>
              <a:latin typeface="Arial"/>
              <a:ea typeface="Arial"/>
              <a:cs typeface="Arial"/>
              <a:sym typeface="Arial"/>
            </a:endParaRPr>
          </a:p>
          <a:p>
            <a:pPr marL="342900" marR="0" lvl="0" indent="-342900" algn="l" rtl="0">
              <a:lnSpc>
                <a:spcPct val="90000"/>
              </a:lnSpc>
              <a:spcBef>
                <a:spcPts val="480"/>
              </a:spcBef>
              <a:spcAft>
                <a:spcPts val="0"/>
              </a:spcAft>
              <a:buClr>
                <a:schemeClr val="folHlink"/>
              </a:buClr>
              <a:buFont typeface="Noto Sans Symbols"/>
              <a:buNone/>
            </a:pPr>
            <a:r>
              <a:rPr lang="en-US" sz="2400" b="0" i="0" u="none">
                <a:solidFill>
                  <a:srgbClr val="073763"/>
                </a:solidFill>
                <a:latin typeface="Arial"/>
                <a:ea typeface="Arial"/>
                <a:cs typeface="Arial"/>
                <a:sym typeface="Arial"/>
              </a:rPr>
              <a:t>-Tinnitus</a:t>
            </a:r>
            <a:endParaRPr>
              <a:solidFill>
                <a:srgbClr val="073763"/>
              </a:solidFill>
              <a:latin typeface="Arial"/>
              <a:ea typeface="Arial"/>
              <a:cs typeface="Arial"/>
              <a:sym typeface="Arial"/>
            </a:endParaRPr>
          </a:p>
          <a:p>
            <a:pPr marL="342900" marR="0" lvl="0" indent="-342900" algn="l" rtl="0">
              <a:lnSpc>
                <a:spcPct val="90000"/>
              </a:lnSpc>
              <a:spcBef>
                <a:spcPts val="480"/>
              </a:spcBef>
              <a:spcAft>
                <a:spcPts val="0"/>
              </a:spcAft>
              <a:buClr>
                <a:schemeClr val="folHlink"/>
              </a:buClr>
              <a:buFont typeface="Noto Sans Symbols"/>
              <a:buNone/>
            </a:pPr>
            <a:r>
              <a:rPr lang="en-US" sz="2400" b="0" i="0" u="none">
                <a:solidFill>
                  <a:srgbClr val="073763"/>
                </a:solidFill>
                <a:latin typeface="Arial"/>
                <a:ea typeface="Arial"/>
                <a:cs typeface="Arial"/>
                <a:sym typeface="Arial"/>
              </a:rPr>
              <a:t>-Kok</a:t>
            </a:r>
            <a:r>
              <a:rPr lang="en-US" sz="2400">
                <a:solidFill>
                  <a:srgbClr val="073763"/>
                </a:solidFill>
                <a:latin typeface="Arial"/>
                <a:ea typeface="Arial"/>
                <a:cs typeface="Arial"/>
                <a:sym typeface="Arial"/>
              </a:rPr>
              <a:t>s</a:t>
            </a:r>
            <a:r>
              <a:rPr lang="en-US" sz="2400" b="0" i="0" u="none">
                <a:solidFill>
                  <a:srgbClr val="073763"/>
                </a:solidFill>
                <a:latin typeface="Arial"/>
                <a:ea typeface="Arial"/>
                <a:cs typeface="Arial"/>
                <a:sym typeface="Arial"/>
              </a:rPr>
              <a:t>alji</a:t>
            </a:r>
            <a:endParaRPr>
              <a:solidFill>
                <a:srgbClr val="073763"/>
              </a:solidFill>
              <a:latin typeface="Arial"/>
              <a:ea typeface="Arial"/>
              <a:cs typeface="Arial"/>
              <a:sym typeface="Arial"/>
            </a:endParaRPr>
          </a:p>
          <a:p>
            <a:pPr marL="342900" marR="0" lvl="0" indent="-251459" algn="l" rtl="0">
              <a:lnSpc>
                <a:spcPct val="90000"/>
              </a:lnSpc>
              <a:spcBef>
                <a:spcPts val="480"/>
              </a:spcBef>
              <a:spcAft>
                <a:spcPts val="0"/>
              </a:spcAft>
              <a:buClr>
                <a:schemeClr val="folHlink"/>
              </a:buClr>
              <a:buSzPts val="1440"/>
              <a:buFont typeface="Noto Sans Symbols"/>
              <a:buNone/>
            </a:pPr>
            <a:endParaRPr sz="2400" b="0" i="0" u="none">
              <a:solidFill>
                <a:srgbClr val="073763"/>
              </a:solidFill>
              <a:latin typeface="Arial"/>
              <a:ea typeface="Arial"/>
              <a:cs typeface="Arial"/>
              <a:sym typeface="Arial"/>
            </a:endParaRPr>
          </a:p>
          <a:p>
            <a:pPr marL="342900" marR="0" lvl="0" indent="-251459" algn="l" rtl="0">
              <a:spcBef>
                <a:spcPts val="480"/>
              </a:spcBef>
              <a:spcAft>
                <a:spcPts val="0"/>
              </a:spcAft>
              <a:buClr>
                <a:schemeClr val="folHlink"/>
              </a:buClr>
              <a:buSzPts val="1440"/>
              <a:buFont typeface="Noto Sans Symbols"/>
              <a:buNone/>
            </a:pPr>
            <a:endParaRPr sz="2400" b="0" i="0" u="none">
              <a:solidFill>
                <a:srgbClr val="073763"/>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Shape 214"/>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Font typeface="Comic Sans MS"/>
              <a:buNone/>
            </a:pPr>
            <a:r>
              <a:rPr lang="en-US" sz="4400" b="1" i="0" u="none" strike="noStrike" cap="none">
                <a:solidFill>
                  <a:srgbClr val="980000"/>
                </a:solidFill>
                <a:latin typeface="Arial"/>
                <a:ea typeface="Arial"/>
                <a:cs typeface="Arial"/>
                <a:sym typeface="Arial"/>
              </a:rPr>
              <a:t>KONTRENDİKASYONLARI</a:t>
            </a:r>
            <a:endParaRPr b="1">
              <a:solidFill>
                <a:srgbClr val="980000"/>
              </a:solidFill>
              <a:latin typeface="Arial"/>
              <a:ea typeface="Arial"/>
              <a:cs typeface="Arial"/>
              <a:sym typeface="Arial"/>
            </a:endParaRPr>
          </a:p>
        </p:txBody>
      </p:sp>
      <p:sp>
        <p:nvSpPr>
          <p:cNvPr id="215" name="Shape 215"/>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Kalp pili varsa</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Gebelik</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Karotis sinüs üzerine uygulama kontrendikedir.</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Göz üzerine, mukozalara, SVO, TİA, epilepsi varlığında kranium üzerine uygulama önerilmez. </a:t>
            </a:r>
            <a:endParaRPr>
              <a:solidFill>
                <a:srgbClr val="073763"/>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Shape 220"/>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None/>
            </a:pPr>
            <a:endParaRPr sz="4400" b="0" i="0" u="none" strike="noStrike" cap="none">
              <a:solidFill>
                <a:schemeClr val="dk2"/>
              </a:solidFill>
              <a:latin typeface="Tahoma"/>
              <a:ea typeface="Tahoma"/>
              <a:cs typeface="Tahoma"/>
              <a:sym typeface="Tahoma"/>
            </a:endParaRPr>
          </a:p>
        </p:txBody>
      </p:sp>
      <p:sp>
        <p:nvSpPr>
          <p:cNvPr id="221" name="Shape 221"/>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Kronik ağrısı olan 376 hastada 6 aylık TENS kullanımı ile evde ve işte ağrı şiddetinde azalma, diğer tedavi seçeneklerinin ve ağrı kesici ilaç kullanımında azalma saptanmıştır.</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Brousseu ve ark. RA’de TENS ile eklem ağrısında azalma rapor ermişlerdir. </a:t>
            </a:r>
            <a:endParaRPr>
              <a:solidFill>
                <a:srgbClr val="073763"/>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Shape 226"/>
          <p:cNvSpPr txBox="1">
            <a:spLocks noGrp="1"/>
          </p:cNvSpPr>
          <p:nvPr>
            <p:ph type="body" idx="1"/>
          </p:nvPr>
        </p:nvSpPr>
        <p:spPr>
          <a:xfrm>
            <a:off x="667425" y="1611600"/>
            <a:ext cx="8287800" cy="45210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Kronik muskuloskeletal ağrıda TENS kullanımı ile ilgili 38 çalışmanın derlendiği bir metaanalizde TENS ağrı azaltmada plaseboya üstün bulunmuştur.  </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Omurgasız deniz yumuşakçalarının nöral dokularında TENS uygulanması ile endojen morfin salınımı yolu ile NO salınımının arttığını bildirilmiş.</a:t>
            </a:r>
            <a:endParaRPr>
              <a:solidFill>
                <a:srgbClr val="073763"/>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Shape 231"/>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Font typeface="Comic Sans MS"/>
              <a:buNone/>
            </a:pPr>
            <a:r>
              <a:rPr lang="en-US" sz="4400" b="1" i="0" u="none" strike="noStrike" cap="none">
                <a:solidFill>
                  <a:srgbClr val="980000"/>
                </a:solidFill>
                <a:latin typeface="Arial"/>
                <a:ea typeface="Arial"/>
                <a:cs typeface="Arial"/>
                <a:sym typeface="Arial"/>
              </a:rPr>
              <a:t>RUSS</a:t>
            </a:r>
            <a:r>
              <a:rPr lang="en-US" b="1">
                <a:solidFill>
                  <a:srgbClr val="980000"/>
                </a:solidFill>
                <a:latin typeface="Arial"/>
                <a:ea typeface="Arial"/>
                <a:cs typeface="Arial"/>
                <a:sym typeface="Arial"/>
              </a:rPr>
              <a:t>I</a:t>
            </a:r>
            <a:r>
              <a:rPr lang="en-US" sz="4400" b="1" i="0" u="none" strike="noStrike" cap="none">
                <a:solidFill>
                  <a:srgbClr val="980000"/>
                </a:solidFill>
                <a:latin typeface="Arial"/>
                <a:ea typeface="Arial"/>
                <a:cs typeface="Arial"/>
                <a:sym typeface="Arial"/>
              </a:rPr>
              <a:t>AN AKIMLAR</a:t>
            </a:r>
            <a:endParaRPr b="1">
              <a:solidFill>
                <a:srgbClr val="980000"/>
              </a:solidFill>
              <a:latin typeface="Arial"/>
              <a:ea typeface="Arial"/>
              <a:cs typeface="Arial"/>
              <a:sym typeface="Arial"/>
            </a:endParaRPr>
          </a:p>
        </p:txBody>
      </p:sp>
      <p:sp>
        <p:nvSpPr>
          <p:cNvPr id="232" name="Shape 232"/>
          <p:cNvSpPr txBox="1">
            <a:spLocks noGrp="1"/>
          </p:cNvSpPr>
          <p:nvPr>
            <p:ph type="body" idx="1"/>
          </p:nvPr>
        </p:nvSpPr>
        <p:spPr>
          <a:xfrm>
            <a:off x="562524" y="2017700"/>
            <a:ext cx="8392500" cy="4114800"/>
          </a:xfrm>
          <a:prstGeom prst="rect">
            <a:avLst/>
          </a:prstGeom>
          <a:noFill/>
          <a:ln>
            <a:noFill/>
          </a:ln>
        </p:spPr>
        <p:txBody>
          <a:bodyPr spcFirstLastPara="1" wrap="square" lIns="91425" tIns="45700" rIns="91425" bIns="45700" anchor="t" anchorCtr="0">
            <a:noAutofit/>
          </a:bodyPr>
          <a:lstStyle/>
          <a:p>
            <a:pPr marL="342900" marR="0" lvl="0" indent="-419100" algn="l" rtl="0">
              <a:lnSpc>
                <a:spcPct val="90000"/>
              </a:lnSpc>
              <a:spcBef>
                <a:spcPts val="0"/>
              </a:spcBef>
              <a:spcAft>
                <a:spcPts val="0"/>
              </a:spcAft>
              <a:buClr>
                <a:srgbClr val="073763"/>
              </a:buClr>
              <a:buSzPts val="2400"/>
              <a:buFont typeface="Arial"/>
              <a:buChar char="■"/>
            </a:pPr>
            <a:r>
              <a:rPr lang="en-US" sz="2400" b="0" i="0" u="none">
                <a:solidFill>
                  <a:srgbClr val="073763"/>
                </a:solidFill>
                <a:latin typeface="Arial"/>
                <a:ea typeface="Arial"/>
                <a:cs typeface="Arial"/>
                <a:sym typeface="Arial"/>
              </a:rPr>
              <a:t>2500 Hz frekansta, devamlı sinüzoidal akımın, saniyede 50 burst (patlama) olacak şekilde modüle edilmesiyle elde edilir. </a:t>
            </a:r>
            <a:endParaRPr sz="2400">
              <a:solidFill>
                <a:srgbClr val="073763"/>
              </a:solidFill>
              <a:latin typeface="Arial"/>
              <a:ea typeface="Arial"/>
              <a:cs typeface="Arial"/>
              <a:sym typeface="Arial"/>
            </a:endParaRPr>
          </a:p>
          <a:p>
            <a:pPr marL="342900" marR="0" lvl="0" indent="-419100" algn="l" rtl="0">
              <a:lnSpc>
                <a:spcPct val="90000"/>
              </a:lnSpc>
              <a:spcBef>
                <a:spcPts val="400"/>
              </a:spcBef>
              <a:spcAft>
                <a:spcPts val="0"/>
              </a:spcAft>
              <a:buClr>
                <a:srgbClr val="073763"/>
              </a:buClr>
              <a:buSzPts val="2400"/>
              <a:buFont typeface="Arial"/>
              <a:buChar char="■"/>
            </a:pPr>
            <a:r>
              <a:rPr lang="en-US" sz="2400" b="0" i="0" u="none">
                <a:solidFill>
                  <a:srgbClr val="073763"/>
                </a:solidFill>
                <a:latin typeface="Arial"/>
                <a:ea typeface="Arial"/>
                <a:cs typeface="Arial"/>
                <a:sym typeface="Arial"/>
              </a:rPr>
              <a:t>Zaman modülasyonlu alternatif akımlardır.</a:t>
            </a:r>
            <a:endParaRPr sz="2400">
              <a:solidFill>
                <a:srgbClr val="073763"/>
              </a:solidFill>
              <a:latin typeface="Arial"/>
              <a:ea typeface="Arial"/>
              <a:cs typeface="Arial"/>
              <a:sym typeface="Arial"/>
            </a:endParaRPr>
          </a:p>
          <a:p>
            <a:pPr marL="342900" marR="0" lvl="0" indent="-419100" algn="l" rtl="0">
              <a:lnSpc>
                <a:spcPct val="90000"/>
              </a:lnSpc>
              <a:spcBef>
                <a:spcPts val="400"/>
              </a:spcBef>
              <a:spcAft>
                <a:spcPts val="0"/>
              </a:spcAft>
              <a:buClr>
                <a:srgbClr val="073763"/>
              </a:buClr>
              <a:buSzPts val="2400"/>
              <a:buFont typeface="Arial"/>
              <a:buChar char="■"/>
            </a:pPr>
            <a:r>
              <a:rPr lang="en-US" sz="2400" b="0" i="0" u="none">
                <a:solidFill>
                  <a:srgbClr val="073763"/>
                </a:solidFill>
                <a:latin typeface="Arial"/>
                <a:ea typeface="Arial"/>
                <a:cs typeface="Arial"/>
                <a:sym typeface="Arial"/>
              </a:rPr>
              <a:t>Her atım polifazik dalga formunda olup, akımın uyarı süresi 200 mikrosaniye ve bir devir 400 mikrosaniye sürer.</a:t>
            </a:r>
            <a:endParaRPr sz="2400">
              <a:solidFill>
                <a:srgbClr val="073763"/>
              </a:solidFill>
              <a:latin typeface="Arial"/>
              <a:ea typeface="Arial"/>
              <a:cs typeface="Arial"/>
              <a:sym typeface="Arial"/>
            </a:endParaRPr>
          </a:p>
          <a:p>
            <a:pPr marL="342900" marR="0" lvl="0" indent="-419100" algn="l" rtl="0">
              <a:lnSpc>
                <a:spcPct val="90000"/>
              </a:lnSpc>
              <a:spcBef>
                <a:spcPts val="400"/>
              </a:spcBef>
              <a:spcAft>
                <a:spcPts val="0"/>
              </a:spcAft>
              <a:buClr>
                <a:srgbClr val="073763"/>
              </a:buClr>
              <a:buSzPts val="2400"/>
              <a:buFont typeface="Arial"/>
              <a:buChar char="■"/>
            </a:pPr>
            <a:r>
              <a:rPr lang="en-US" sz="2400" b="0" i="0" u="none">
                <a:solidFill>
                  <a:srgbClr val="073763"/>
                </a:solidFill>
                <a:latin typeface="Arial"/>
                <a:ea typeface="Arial"/>
                <a:cs typeface="Arial"/>
                <a:sym typeface="Arial"/>
              </a:rPr>
              <a:t>Russian akımları 10 ms uyarı, 10 ms dinlenme şeklinde devam eder ve saniyede 50 atımla sonuçlanır.</a:t>
            </a:r>
            <a:endParaRPr sz="2400">
              <a:solidFill>
                <a:srgbClr val="073763"/>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Shape 129"/>
          <p:cNvSpPr txBox="1">
            <a:spLocks noGrp="1"/>
          </p:cNvSpPr>
          <p:nvPr>
            <p:ph type="title"/>
          </p:nvPr>
        </p:nvSpPr>
        <p:spPr>
          <a:xfrm>
            <a:off x="313375" y="285750"/>
            <a:ext cx="8680800" cy="14286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Font typeface="Comic Sans MS"/>
              <a:buNone/>
            </a:pPr>
            <a:r>
              <a:rPr lang="en-US" sz="3200" b="1" i="0" u="none" strike="noStrike" cap="none">
                <a:solidFill>
                  <a:srgbClr val="980000"/>
                </a:solidFill>
                <a:latin typeface="Arial"/>
                <a:ea typeface="Arial"/>
                <a:cs typeface="Arial"/>
                <a:sym typeface="Arial"/>
              </a:rPr>
              <a:t>TENS</a:t>
            </a:r>
            <a:endParaRPr sz="3200" b="1" i="0" u="none" strike="noStrike" cap="none">
              <a:solidFill>
                <a:srgbClr val="980000"/>
              </a:solidFill>
              <a:latin typeface="Arial"/>
              <a:ea typeface="Arial"/>
              <a:cs typeface="Arial"/>
              <a:sym typeface="Arial"/>
            </a:endParaRPr>
          </a:p>
          <a:p>
            <a:pPr marL="0" marR="0" lvl="0" indent="0" algn="l" rtl="0">
              <a:lnSpc>
                <a:spcPct val="100000"/>
              </a:lnSpc>
              <a:spcBef>
                <a:spcPts val="0"/>
              </a:spcBef>
              <a:spcAft>
                <a:spcPts val="0"/>
              </a:spcAft>
              <a:buClr>
                <a:schemeClr val="dk2"/>
              </a:buClr>
              <a:buFont typeface="Comic Sans MS"/>
              <a:buNone/>
            </a:pPr>
            <a:r>
              <a:rPr lang="en-US" sz="3200" b="1" i="0" u="none" strike="noStrike" cap="none">
                <a:solidFill>
                  <a:srgbClr val="980000"/>
                </a:solidFill>
                <a:latin typeface="Arial"/>
                <a:ea typeface="Arial"/>
                <a:cs typeface="Arial"/>
                <a:sym typeface="Arial"/>
              </a:rPr>
              <a:t>(Transkutan Elektrik Sinir Stimülasyonu)</a:t>
            </a:r>
            <a:endParaRPr sz="3200" b="1">
              <a:solidFill>
                <a:srgbClr val="980000"/>
              </a:solidFill>
              <a:latin typeface="Arial"/>
              <a:ea typeface="Arial"/>
              <a:cs typeface="Arial"/>
              <a:sym typeface="Arial"/>
            </a:endParaRPr>
          </a:p>
        </p:txBody>
      </p:sp>
      <p:sp>
        <p:nvSpPr>
          <p:cNvPr id="130" name="Shape 130"/>
          <p:cNvSpPr txBox="1">
            <a:spLocks noGrp="1"/>
          </p:cNvSpPr>
          <p:nvPr>
            <p:ph type="body" idx="1"/>
          </p:nvPr>
        </p:nvSpPr>
        <p:spPr>
          <a:xfrm>
            <a:off x="457200" y="1600200"/>
            <a:ext cx="8229600" cy="3400425"/>
          </a:xfrm>
          <a:prstGeom prst="rect">
            <a:avLst/>
          </a:prstGeom>
          <a:noFill/>
          <a:ln>
            <a:noFill/>
          </a:ln>
        </p:spPr>
        <p:txBody>
          <a:bodyPr spcFirstLastPara="1" wrap="square" lIns="91425" tIns="45700" rIns="91425" bIns="45700" anchor="t" anchorCtr="0">
            <a:noAutofit/>
          </a:bodyPr>
          <a:lstStyle/>
          <a:p>
            <a:pPr marL="342900" marR="0" lvl="0" indent="-220980" algn="l" rtl="0">
              <a:lnSpc>
                <a:spcPct val="100000"/>
              </a:lnSpc>
              <a:spcBef>
                <a:spcPts val="0"/>
              </a:spcBef>
              <a:spcAft>
                <a:spcPts val="0"/>
              </a:spcAft>
              <a:buClr>
                <a:schemeClr val="folHlink"/>
              </a:buClr>
              <a:buSzPts val="1920"/>
              <a:buFont typeface="Noto Sans Symbols"/>
              <a:buNone/>
            </a:pPr>
            <a:endParaRPr sz="3200" b="0" i="0" u="none" strike="noStrike" cap="none">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strike="noStrike" cap="none">
                <a:solidFill>
                  <a:srgbClr val="073763"/>
                </a:solidFill>
                <a:latin typeface="Arial"/>
                <a:ea typeface="Arial"/>
                <a:cs typeface="Arial"/>
                <a:sym typeface="Arial"/>
              </a:rPr>
              <a:t>Cilde yerleştirilen elektro</a:t>
            </a:r>
            <a:r>
              <a:rPr lang="en-US">
                <a:solidFill>
                  <a:srgbClr val="073763"/>
                </a:solidFill>
                <a:latin typeface="Arial"/>
                <a:ea typeface="Arial"/>
                <a:cs typeface="Arial"/>
                <a:sym typeface="Arial"/>
              </a:rPr>
              <a:t>t</a:t>
            </a:r>
            <a:r>
              <a:rPr lang="en-US" sz="3200" b="0" i="0" u="none" strike="noStrike" cap="none">
                <a:solidFill>
                  <a:srgbClr val="073763"/>
                </a:solidFill>
                <a:latin typeface="Arial"/>
                <a:ea typeface="Arial"/>
                <a:cs typeface="Arial"/>
                <a:sym typeface="Arial"/>
              </a:rPr>
              <a:t>lar aracılığı ile uygulanan ağrı kesici amaçlı elektrik akımıdır. </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strike="noStrike" cap="none">
                <a:solidFill>
                  <a:srgbClr val="073763"/>
                </a:solidFill>
                <a:latin typeface="Arial"/>
                <a:ea typeface="Arial"/>
                <a:cs typeface="Arial"/>
                <a:sym typeface="Arial"/>
              </a:rPr>
              <a:t>Frekans    10-200  Hz, impuls süresi 0,05-0,5 msn, akım şiddeti 50 mA’e çıkabilen dikdörtgen uyarı akımlarıdır.  </a:t>
            </a:r>
            <a:endParaRPr>
              <a:solidFill>
                <a:srgbClr val="073763"/>
              </a:solidFill>
              <a:latin typeface="Arial"/>
              <a:ea typeface="Arial"/>
              <a:cs typeface="Arial"/>
              <a:sym typeface="Arial"/>
            </a:endParaRPr>
          </a:p>
          <a:p>
            <a:pPr marL="342900" marR="0" lvl="0" indent="-220980" algn="l" rtl="0">
              <a:spcBef>
                <a:spcPts val="640"/>
              </a:spcBef>
              <a:spcAft>
                <a:spcPts val="0"/>
              </a:spcAft>
              <a:buClr>
                <a:schemeClr val="folHlink"/>
              </a:buClr>
              <a:buSzPts val="1920"/>
              <a:buFont typeface="Noto Sans Symbols"/>
              <a:buNone/>
            </a:pPr>
            <a:endParaRPr sz="3200" b="0" i="0" u="none">
              <a:solidFill>
                <a:srgbClr val="073763"/>
              </a:solidFill>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Shape 237"/>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None/>
            </a:pPr>
            <a:endParaRPr sz="4400" b="0" i="0" u="none" strike="noStrike" cap="none">
              <a:solidFill>
                <a:schemeClr val="dk2"/>
              </a:solidFill>
              <a:latin typeface="Tahoma"/>
              <a:ea typeface="Tahoma"/>
              <a:cs typeface="Tahoma"/>
              <a:sym typeface="Tahoma"/>
            </a:endParaRPr>
          </a:p>
        </p:txBody>
      </p:sp>
      <p:sp>
        <p:nvSpPr>
          <p:cNvPr id="238" name="Shape 238"/>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Akımın patlayıcı tarzda verilmesi toplam akım miktarını azaltır ve güçlü motor uyarıya sebep olur.</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Maksimum istemli kasılmanın % 50-65’i arasında kas kontraksiyonu oluşur.</a:t>
            </a:r>
            <a:endParaRPr>
              <a:solidFill>
                <a:srgbClr val="073763"/>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42"/>
        <p:cNvGrpSpPr/>
        <p:nvPr/>
      </p:nvGrpSpPr>
      <p:grpSpPr>
        <a:xfrm>
          <a:off x="0" y="0"/>
          <a:ext cx="0" cy="0"/>
          <a:chOff x="0" y="0"/>
          <a:chExt cx="0" cy="0"/>
        </a:xfrm>
      </p:grpSpPr>
      <p:sp>
        <p:nvSpPr>
          <p:cNvPr id="243" name="Shape 243"/>
          <p:cNvSpPr txBox="1">
            <a:spLocks noGrp="1"/>
          </p:cNvSpPr>
          <p:nvPr>
            <p:ph type="body" idx="1"/>
          </p:nvPr>
        </p:nvSpPr>
        <p:spPr>
          <a:xfrm>
            <a:off x="470750" y="247875"/>
            <a:ext cx="8484300" cy="588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3000" b="0" i="0" u="none">
              <a:solidFill>
                <a:srgbClr val="073763"/>
              </a:solidFill>
              <a:latin typeface="Arial"/>
              <a:ea typeface="Arial"/>
              <a:cs typeface="Arial"/>
              <a:sym typeface="Arial"/>
            </a:endParaRPr>
          </a:p>
          <a:p>
            <a:pPr marL="457200" marR="0" lvl="0" indent="-419100" algn="l" rtl="0">
              <a:lnSpc>
                <a:spcPct val="100000"/>
              </a:lnSpc>
              <a:spcBef>
                <a:spcPts val="480"/>
              </a:spcBef>
              <a:spcAft>
                <a:spcPts val="0"/>
              </a:spcAft>
              <a:buClr>
                <a:srgbClr val="073763"/>
              </a:buClr>
              <a:buSzPts val="3000"/>
              <a:buFont typeface="Arial"/>
              <a:buChar char="■"/>
            </a:pPr>
            <a:r>
              <a:rPr lang="en-US" sz="3000" b="0" i="0" u="none">
                <a:solidFill>
                  <a:srgbClr val="073763"/>
                </a:solidFill>
                <a:latin typeface="Arial"/>
                <a:ea typeface="Arial"/>
                <a:cs typeface="Arial"/>
                <a:sym typeface="Arial"/>
              </a:rPr>
              <a:t>Rus olimpiyat takımının kas kitlesini artırmak için geliştirilmiştir.</a:t>
            </a:r>
            <a:endParaRPr sz="3000" b="0" i="0" u="none">
              <a:solidFill>
                <a:srgbClr val="073763"/>
              </a:solidFill>
              <a:latin typeface="Arial"/>
              <a:ea typeface="Arial"/>
              <a:cs typeface="Arial"/>
              <a:sym typeface="Arial"/>
            </a:endParaRPr>
          </a:p>
          <a:p>
            <a:pPr marL="0" marR="0" lvl="0" indent="0" algn="l" rtl="0">
              <a:lnSpc>
                <a:spcPct val="100000"/>
              </a:lnSpc>
              <a:spcBef>
                <a:spcPts val="480"/>
              </a:spcBef>
              <a:spcAft>
                <a:spcPts val="0"/>
              </a:spcAft>
              <a:buNone/>
            </a:pPr>
            <a:endParaRPr sz="3000">
              <a:solidFill>
                <a:srgbClr val="073763"/>
              </a:solidFill>
              <a:latin typeface="Arial"/>
              <a:ea typeface="Arial"/>
              <a:cs typeface="Arial"/>
              <a:sym typeface="Arial"/>
            </a:endParaRPr>
          </a:p>
          <a:p>
            <a:pPr marL="457200" marR="0" lvl="0" indent="-419100" algn="l" rtl="0">
              <a:lnSpc>
                <a:spcPct val="100000"/>
              </a:lnSpc>
              <a:spcBef>
                <a:spcPts val="480"/>
              </a:spcBef>
              <a:spcAft>
                <a:spcPts val="0"/>
              </a:spcAft>
              <a:buClr>
                <a:srgbClr val="073763"/>
              </a:buClr>
              <a:buSzPts val="3000"/>
              <a:buFont typeface="Arial"/>
              <a:buChar char="■"/>
            </a:pPr>
            <a:r>
              <a:rPr lang="en-US" sz="3000" b="0" i="0" u="none">
                <a:solidFill>
                  <a:srgbClr val="073763"/>
                </a:solidFill>
                <a:latin typeface="Arial"/>
                <a:ea typeface="Arial"/>
                <a:cs typeface="Arial"/>
                <a:sym typeface="Arial"/>
              </a:rPr>
              <a:t>Günümüzde kas kitlesini artırmak ve ödemin azaltılması tüm dünyada yaygın olarak kullanılmaktadır.</a:t>
            </a:r>
            <a:endParaRPr sz="3000" b="0" i="0" u="none">
              <a:solidFill>
                <a:srgbClr val="073763"/>
              </a:solidFill>
              <a:latin typeface="Arial"/>
              <a:ea typeface="Arial"/>
              <a:cs typeface="Arial"/>
              <a:sym typeface="Arial"/>
            </a:endParaRPr>
          </a:p>
          <a:p>
            <a:pPr marL="0" marR="0" lvl="0" indent="0" algn="l" rtl="0">
              <a:lnSpc>
                <a:spcPct val="100000"/>
              </a:lnSpc>
              <a:spcBef>
                <a:spcPts val="480"/>
              </a:spcBef>
              <a:spcAft>
                <a:spcPts val="0"/>
              </a:spcAft>
              <a:buNone/>
            </a:pPr>
            <a:endParaRPr sz="3000">
              <a:solidFill>
                <a:srgbClr val="073763"/>
              </a:solidFill>
              <a:latin typeface="Arial"/>
              <a:ea typeface="Arial"/>
              <a:cs typeface="Arial"/>
              <a:sym typeface="Arial"/>
            </a:endParaRPr>
          </a:p>
          <a:p>
            <a:pPr marL="457200" marR="0" lvl="0" indent="-419100" algn="l" rtl="0">
              <a:lnSpc>
                <a:spcPct val="100000"/>
              </a:lnSpc>
              <a:spcBef>
                <a:spcPts val="480"/>
              </a:spcBef>
              <a:spcAft>
                <a:spcPts val="0"/>
              </a:spcAft>
              <a:buClr>
                <a:srgbClr val="073763"/>
              </a:buClr>
              <a:buSzPts val="3000"/>
              <a:buFont typeface="Arial"/>
              <a:buChar char="■"/>
            </a:pPr>
            <a:r>
              <a:rPr lang="en-US" sz="3000" b="0" i="0" u="none">
                <a:solidFill>
                  <a:srgbClr val="073763"/>
                </a:solidFill>
                <a:latin typeface="Arial"/>
                <a:ea typeface="Arial"/>
                <a:cs typeface="Arial"/>
                <a:sym typeface="Arial"/>
              </a:rPr>
              <a:t>Motor sinirler uyarılır, ancak 2500 hz lik yüksek frekanslı akımlar daha derindeki kaslara penetre olabilir ve daha güçlü kasılmalar elde edilir.</a:t>
            </a:r>
            <a:endParaRPr sz="3000" b="0" i="0" u="none">
              <a:solidFill>
                <a:srgbClr val="073763"/>
              </a:solidFill>
              <a:latin typeface="Arial"/>
              <a:ea typeface="Arial"/>
              <a:cs typeface="Arial"/>
              <a:sym typeface="Arial"/>
            </a:endParaRPr>
          </a:p>
          <a:p>
            <a:pPr marL="0" marR="0" lvl="0" indent="0" algn="l" rtl="0">
              <a:spcBef>
                <a:spcPts val="640"/>
              </a:spcBef>
              <a:spcAft>
                <a:spcPts val="0"/>
              </a:spcAft>
              <a:buNone/>
            </a:pPr>
            <a:endParaRPr sz="3000" b="0" i="0" u="none">
              <a:solidFill>
                <a:srgbClr val="073763"/>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Shape 248"/>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None/>
            </a:pPr>
            <a:endParaRPr sz="4400" b="0" i="0" u="none" strike="noStrike" cap="none">
              <a:solidFill>
                <a:schemeClr val="dk2"/>
              </a:solidFill>
              <a:latin typeface="Tahoma"/>
              <a:ea typeface="Tahoma"/>
              <a:cs typeface="Tahoma"/>
              <a:sym typeface="Tahoma"/>
            </a:endParaRPr>
          </a:p>
        </p:txBody>
      </p:sp>
      <p:sp>
        <p:nvSpPr>
          <p:cNvPr id="249" name="Shape 249"/>
          <p:cNvSpPr txBox="1">
            <a:spLocks noGrp="1"/>
          </p:cNvSpPr>
          <p:nvPr>
            <p:ph type="body" idx="1"/>
          </p:nvPr>
        </p:nvSpPr>
        <p:spPr>
          <a:xfrm>
            <a:off x="667424" y="2017700"/>
            <a:ext cx="82878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Yükse</a:t>
            </a:r>
            <a:r>
              <a:rPr lang="en-US">
                <a:solidFill>
                  <a:srgbClr val="073763"/>
                </a:solidFill>
                <a:latin typeface="Arial"/>
                <a:ea typeface="Arial"/>
                <a:cs typeface="Arial"/>
                <a:sym typeface="Arial"/>
              </a:rPr>
              <a:t>k</a:t>
            </a:r>
            <a:r>
              <a:rPr lang="en-US" sz="3200" b="0" i="0" u="none">
                <a:solidFill>
                  <a:srgbClr val="073763"/>
                </a:solidFill>
                <a:latin typeface="Arial"/>
                <a:ea typeface="Arial"/>
                <a:cs typeface="Arial"/>
                <a:sym typeface="Arial"/>
              </a:rPr>
              <a:t> frekansta alternatif akımlar kullanılır.</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Bu yöntemle daha şiddetli kas kasılmaları elde edilir.</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a:solidFill>
                  <a:srgbClr val="073763"/>
                </a:solidFill>
                <a:latin typeface="Arial"/>
                <a:ea typeface="Arial"/>
                <a:cs typeface="Arial"/>
                <a:sym typeface="Arial"/>
              </a:rPr>
              <a:t>İ</a:t>
            </a:r>
            <a:r>
              <a:rPr lang="en-US" sz="3200" b="0" i="0" u="none">
                <a:solidFill>
                  <a:srgbClr val="073763"/>
                </a:solidFill>
                <a:latin typeface="Arial"/>
                <a:ea typeface="Arial"/>
                <a:cs typeface="Arial"/>
                <a:sym typeface="Arial"/>
              </a:rPr>
              <a:t>stemli kas kasılması ile birlikte dirence karşı yapıldığında en etkili kas kuvvetlendirme tekniğidir.</a:t>
            </a:r>
            <a:endParaRPr>
              <a:solidFill>
                <a:srgbClr val="073763"/>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Shape 254"/>
          <p:cNvSpPr txBox="1">
            <a:spLocks noGrp="1"/>
          </p:cNvSpPr>
          <p:nvPr>
            <p:ph type="body" idx="1"/>
          </p:nvPr>
        </p:nvSpPr>
        <p:spPr>
          <a:xfrm>
            <a:off x="746100" y="622300"/>
            <a:ext cx="8208900" cy="55101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rgbClr val="073763"/>
              </a:buClr>
              <a:buSzPts val="1440"/>
              <a:buFont typeface="Arial"/>
              <a:buChar char="■"/>
            </a:pPr>
            <a:r>
              <a:rPr lang="en-US" sz="2400" b="1" i="0" u="none">
                <a:solidFill>
                  <a:srgbClr val="073763"/>
                </a:solidFill>
                <a:latin typeface="Arial"/>
                <a:ea typeface="Arial"/>
                <a:cs typeface="Arial"/>
                <a:sym typeface="Arial"/>
              </a:rPr>
              <a:t>Russian akımı ile stimülasyon 2 şekilde yapılır:</a:t>
            </a:r>
            <a:endParaRPr>
              <a:solidFill>
                <a:srgbClr val="073763"/>
              </a:solidFill>
              <a:latin typeface="Arial"/>
              <a:ea typeface="Arial"/>
              <a:cs typeface="Arial"/>
              <a:sym typeface="Arial"/>
            </a:endParaRPr>
          </a:p>
          <a:p>
            <a:pPr marL="342900" marR="0" lvl="0" indent="-251459" algn="l" rtl="0">
              <a:lnSpc>
                <a:spcPct val="90000"/>
              </a:lnSpc>
              <a:spcBef>
                <a:spcPts val="480"/>
              </a:spcBef>
              <a:spcAft>
                <a:spcPts val="0"/>
              </a:spcAft>
              <a:buClr>
                <a:schemeClr val="folHlink"/>
              </a:buClr>
              <a:buSzPts val="1440"/>
              <a:buFont typeface="Noto Sans Symbols"/>
              <a:buNone/>
            </a:pPr>
            <a:endParaRPr sz="2400" b="1" i="0" u="none">
              <a:solidFill>
                <a:srgbClr val="073763"/>
              </a:solidFill>
              <a:latin typeface="Arial"/>
              <a:ea typeface="Arial"/>
              <a:cs typeface="Arial"/>
              <a:sym typeface="Arial"/>
            </a:endParaRPr>
          </a:p>
          <a:p>
            <a:pPr marL="342900" marR="0" lvl="0" indent="-342900" algn="l" rtl="0">
              <a:lnSpc>
                <a:spcPct val="90000"/>
              </a:lnSpc>
              <a:spcBef>
                <a:spcPts val="480"/>
              </a:spcBef>
              <a:spcAft>
                <a:spcPts val="0"/>
              </a:spcAft>
              <a:buClr>
                <a:schemeClr val="folHlink"/>
              </a:buClr>
              <a:buFont typeface="Noto Sans Symbols"/>
              <a:buNone/>
            </a:pPr>
            <a:r>
              <a:rPr lang="en-US" sz="2400" b="1" i="0" u="none">
                <a:solidFill>
                  <a:srgbClr val="073763"/>
                </a:solidFill>
                <a:latin typeface="Arial"/>
                <a:ea typeface="Arial"/>
                <a:cs typeface="Arial"/>
                <a:sym typeface="Arial"/>
              </a:rPr>
              <a:t>	1-</a:t>
            </a:r>
            <a:r>
              <a:rPr lang="en-US" sz="2400" b="0" i="0" u="none">
                <a:solidFill>
                  <a:srgbClr val="073763"/>
                </a:solidFill>
                <a:latin typeface="Arial"/>
                <a:ea typeface="Arial"/>
                <a:cs typeface="Arial"/>
                <a:sym typeface="Arial"/>
              </a:rPr>
              <a:t> </a:t>
            </a:r>
            <a:r>
              <a:rPr lang="en-US" sz="2400" b="1" i="0" u="none">
                <a:solidFill>
                  <a:srgbClr val="073763"/>
                </a:solidFill>
                <a:latin typeface="Arial"/>
                <a:ea typeface="Arial"/>
                <a:cs typeface="Arial"/>
                <a:sym typeface="Arial"/>
              </a:rPr>
              <a:t>Bipolar yöntem:</a:t>
            </a:r>
            <a:r>
              <a:rPr lang="en-US" sz="2400" b="0" i="0" u="none">
                <a:solidFill>
                  <a:srgbClr val="073763"/>
                </a:solidFill>
                <a:latin typeface="Arial"/>
                <a:ea typeface="Arial"/>
                <a:cs typeface="Arial"/>
                <a:sym typeface="Arial"/>
              </a:rPr>
              <a:t> Yüzeyel kas veya kas gruplarını uyarmak amacıyla</a:t>
            </a:r>
            <a:endParaRPr>
              <a:solidFill>
                <a:srgbClr val="073763"/>
              </a:solidFill>
              <a:latin typeface="Arial"/>
              <a:ea typeface="Arial"/>
              <a:cs typeface="Arial"/>
              <a:sym typeface="Arial"/>
            </a:endParaRPr>
          </a:p>
          <a:p>
            <a:pPr marL="342900" marR="0" lvl="0" indent="-342900" algn="l" rtl="0">
              <a:lnSpc>
                <a:spcPct val="90000"/>
              </a:lnSpc>
              <a:spcBef>
                <a:spcPts val="480"/>
              </a:spcBef>
              <a:spcAft>
                <a:spcPts val="0"/>
              </a:spcAft>
              <a:buClr>
                <a:schemeClr val="folHlink"/>
              </a:buClr>
              <a:buFont typeface="Noto Sans Symbols"/>
              <a:buNone/>
            </a:pPr>
            <a:r>
              <a:rPr lang="en-US" sz="2400" b="0" i="0" u="none">
                <a:solidFill>
                  <a:srgbClr val="073763"/>
                </a:solidFill>
                <a:latin typeface="Arial"/>
                <a:ea typeface="Arial"/>
                <a:cs typeface="Arial"/>
                <a:sym typeface="Arial"/>
              </a:rPr>
              <a:t>	2- </a:t>
            </a:r>
            <a:r>
              <a:rPr lang="en-US" sz="2400" b="1" i="0" u="none">
                <a:solidFill>
                  <a:srgbClr val="073763"/>
                </a:solidFill>
                <a:latin typeface="Arial"/>
                <a:ea typeface="Arial"/>
                <a:cs typeface="Arial"/>
                <a:sym typeface="Arial"/>
              </a:rPr>
              <a:t>Monopolar yöntem:</a:t>
            </a:r>
            <a:r>
              <a:rPr lang="en-US" sz="2400" b="0" i="0" u="none">
                <a:solidFill>
                  <a:srgbClr val="073763"/>
                </a:solidFill>
                <a:latin typeface="Arial"/>
                <a:ea typeface="Arial"/>
                <a:cs typeface="Arial"/>
                <a:sym typeface="Arial"/>
              </a:rPr>
              <a:t>Siniri  yoluyla derin kasları stimüle etmek    ‘’</a:t>
            </a:r>
            <a:endParaRPr>
              <a:solidFill>
                <a:srgbClr val="073763"/>
              </a:solidFill>
              <a:latin typeface="Arial"/>
              <a:ea typeface="Arial"/>
              <a:cs typeface="Arial"/>
              <a:sym typeface="Arial"/>
            </a:endParaRPr>
          </a:p>
          <a:p>
            <a:pPr marL="342900" marR="0" lvl="0" indent="-251459" algn="l" rtl="0">
              <a:lnSpc>
                <a:spcPct val="90000"/>
              </a:lnSpc>
              <a:spcBef>
                <a:spcPts val="480"/>
              </a:spcBef>
              <a:spcAft>
                <a:spcPts val="0"/>
              </a:spcAft>
              <a:buClr>
                <a:schemeClr val="folHlink"/>
              </a:buClr>
              <a:buSzPts val="1440"/>
              <a:buFont typeface="Noto Sans Symbols"/>
              <a:buNone/>
            </a:pPr>
            <a:endParaRPr sz="2400" b="0" i="0" u="none">
              <a:solidFill>
                <a:srgbClr val="073763"/>
              </a:solidFill>
              <a:latin typeface="Arial"/>
              <a:ea typeface="Arial"/>
              <a:cs typeface="Arial"/>
              <a:sym typeface="Arial"/>
            </a:endParaRPr>
          </a:p>
          <a:p>
            <a:pPr marL="342900" marR="0" lvl="0" indent="-342900" algn="l" rtl="0">
              <a:lnSpc>
                <a:spcPct val="90000"/>
              </a:lnSpc>
              <a:spcBef>
                <a:spcPts val="480"/>
              </a:spcBef>
              <a:spcAft>
                <a:spcPts val="0"/>
              </a:spcAft>
              <a:buClr>
                <a:srgbClr val="073763"/>
              </a:buClr>
              <a:buSzPts val="1440"/>
              <a:buFont typeface="Arial"/>
              <a:buChar char="■"/>
            </a:pPr>
            <a:r>
              <a:rPr lang="en-US" sz="2400" b="1" i="0" u="none">
                <a:solidFill>
                  <a:srgbClr val="073763"/>
                </a:solidFill>
                <a:latin typeface="Arial"/>
                <a:ea typeface="Arial"/>
                <a:cs typeface="Arial"/>
                <a:sym typeface="Arial"/>
              </a:rPr>
              <a:t>Tedavide 3 temel amaçla kullanılabilir:</a:t>
            </a:r>
            <a:endParaRPr>
              <a:solidFill>
                <a:srgbClr val="073763"/>
              </a:solidFill>
              <a:latin typeface="Arial"/>
              <a:ea typeface="Arial"/>
              <a:cs typeface="Arial"/>
              <a:sym typeface="Arial"/>
            </a:endParaRPr>
          </a:p>
          <a:p>
            <a:pPr marL="342900" marR="0" lvl="0" indent="-342900" algn="l" rtl="0">
              <a:lnSpc>
                <a:spcPct val="90000"/>
              </a:lnSpc>
              <a:spcBef>
                <a:spcPts val="480"/>
              </a:spcBef>
              <a:spcAft>
                <a:spcPts val="0"/>
              </a:spcAft>
              <a:buClr>
                <a:schemeClr val="folHlink"/>
              </a:buClr>
              <a:buFont typeface="Noto Sans Symbols"/>
              <a:buNone/>
            </a:pPr>
            <a:r>
              <a:rPr lang="en-US" sz="2400" b="0" i="0" u="none">
                <a:solidFill>
                  <a:srgbClr val="073763"/>
                </a:solidFill>
                <a:latin typeface="Arial"/>
                <a:ea typeface="Arial"/>
                <a:cs typeface="Arial"/>
                <a:sym typeface="Arial"/>
              </a:rPr>
              <a:t>	Kasların güçlenmesi</a:t>
            </a:r>
            <a:endParaRPr>
              <a:solidFill>
                <a:srgbClr val="073763"/>
              </a:solidFill>
              <a:latin typeface="Arial"/>
              <a:ea typeface="Arial"/>
              <a:cs typeface="Arial"/>
              <a:sym typeface="Arial"/>
            </a:endParaRPr>
          </a:p>
          <a:p>
            <a:pPr marL="342900" marR="0" lvl="0" indent="-342900" algn="l" rtl="0">
              <a:lnSpc>
                <a:spcPct val="90000"/>
              </a:lnSpc>
              <a:spcBef>
                <a:spcPts val="480"/>
              </a:spcBef>
              <a:spcAft>
                <a:spcPts val="0"/>
              </a:spcAft>
              <a:buClr>
                <a:schemeClr val="folHlink"/>
              </a:buClr>
              <a:buFont typeface="Noto Sans Symbols"/>
              <a:buNone/>
            </a:pPr>
            <a:r>
              <a:rPr lang="en-US" sz="2400" b="1" i="0" u="none">
                <a:solidFill>
                  <a:srgbClr val="073763"/>
                </a:solidFill>
                <a:latin typeface="Arial"/>
                <a:ea typeface="Arial"/>
                <a:cs typeface="Arial"/>
                <a:sym typeface="Arial"/>
              </a:rPr>
              <a:t>   </a:t>
            </a:r>
            <a:r>
              <a:rPr lang="en-US" sz="2400" b="0" i="0" u="none">
                <a:solidFill>
                  <a:srgbClr val="073763"/>
                </a:solidFill>
                <a:latin typeface="Arial"/>
                <a:ea typeface="Arial"/>
                <a:cs typeface="Arial"/>
                <a:sym typeface="Arial"/>
              </a:rPr>
              <a:t>Anestezik etki oluşturmak,</a:t>
            </a:r>
            <a:endParaRPr sz="2400" b="1" i="0" u="none">
              <a:solidFill>
                <a:srgbClr val="073763"/>
              </a:solidFill>
              <a:latin typeface="Arial"/>
              <a:ea typeface="Arial"/>
              <a:cs typeface="Arial"/>
              <a:sym typeface="Arial"/>
            </a:endParaRPr>
          </a:p>
          <a:p>
            <a:pPr marL="342900" marR="0" lvl="0" indent="-342900" algn="l" rtl="0">
              <a:lnSpc>
                <a:spcPct val="90000"/>
              </a:lnSpc>
              <a:spcBef>
                <a:spcPts val="480"/>
              </a:spcBef>
              <a:spcAft>
                <a:spcPts val="0"/>
              </a:spcAft>
              <a:buClr>
                <a:schemeClr val="folHlink"/>
              </a:buClr>
              <a:buFont typeface="Noto Sans Symbols"/>
              <a:buNone/>
            </a:pPr>
            <a:r>
              <a:rPr lang="en-US" sz="2400" b="0" i="0" u="none">
                <a:solidFill>
                  <a:srgbClr val="073763"/>
                </a:solidFill>
                <a:latin typeface="Arial"/>
                <a:ea typeface="Arial"/>
                <a:cs typeface="Arial"/>
                <a:sym typeface="Arial"/>
              </a:rPr>
              <a:t>	Lokal dolaşımı artırmak.</a:t>
            </a:r>
            <a:endParaRPr sz="2400" b="1" i="0" u="none">
              <a:solidFill>
                <a:srgbClr val="073763"/>
              </a:solidFill>
              <a:latin typeface="Arial"/>
              <a:ea typeface="Arial"/>
              <a:cs typeface="Arial"/>
              <a:sym typeface="Arial"/>
            </a:endParaRPr>
          </a:p>
          <a:p>
            <a:pPr marL="342900" marR="0" lvl="0" indent="-251459" algn="l" rtl="0">
              <a:spcBef>
                <a:spcPts val="480"/>
              </a:spcBef>
              <a:spcAft>
                <a:spcPts val="0"/>
              </a:spcAft>
              <a:buClr>
                <a:schemeClr val="folHlink"/>
              </a:buClr>
              <a:buSzPts val="1440"/>
              <a:buFont typeface="Noto Sans Symbols"/>
              <a:buNone/>
            </a:pPr>
            <a:endParaRPr sz="2400" b="1" i="0" u="none">
              <a:solidFill>
                <a:srgbClr val="073763"/>
              </a:solidFill>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Shape 259"/>
          <p:cNvSpPr txBox="1">
            <a:spLocks noGrp="1"/>
          </p:cNvSpPr>
          <p:nvPr>
            <p:ph type="title"/>
          </p:nvPr>
        </p:nvSpPr>
        <p:spPr>
          <a:xfrm>
            <a:off x="1150937" y="214312"/>
            <a:ext cx="7793100" cy="14622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1"/>
              </a:buClr>
              <a:buFont typeface="Comic Sans MS"/>
              <a:buNone/>
            </a:pPr>
            <a:r>
              <a:rPr lang="en-US" sz="4000" b="1" i="0" u="none" strike="noStrike" cap="none">
                <a:solidFill>
                  <a:srgbClr val="980000"/>
                </a:solidFill>
                <a:latin typeface="Arial"/>
                <a:ea typeface="Arial"/>
                <a:cs typeface="Arial"/>
                <a:sym typeface="Arial"/>
              </a:rPr>
              <a:t>ORTA FREKANSLI AKIMLAR(İnterferensiyel akım)</a:t>
            </a:r>
            <a:endParaRPr b="1">
              <a:solidFill>
                <a:srgbClr val="980000"/>
              </a:solidFill>
              <a:latin typeface="Arial"/>
              <a:ea typeface="Arial"/>
              <a:cs typeface="Arial"/>
              <a:sym typeface="Arial"/>
            </a:endParaRPr>
          </a:p>
        </p:txBody>
      </p:sp>
      <p:sp>
        <p:nvSpPr>
          <p:cNvPr id="260" name="Shape 260"/>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73763"/>
              </a:buClr>
              <a:buSzPts val="1920"/>
              <a:buFont typeface="Arial"/>
              <a:buChar char="■"/>
            </a:pPr>
            <a:r>
              <a:rPr lang="en-US" sz="3200" b="0" i="0" u="none" strike="noStrike" cap="none">
                <a:solidFill>
                  <a:srgbClr val="073763"/>
                </a:solidFill>
                <a:latin typeface="Arial"/>
                <a:ea typeface="Arial"/>
                <a:cs typeface="Arial"/>
                <a:sym typeface="Arial"/>
              </a:rPr>
              <a:t>Frekansı 1000-10000 Hz arasında değişen akımlardır.</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strike="noStrike" cap="none">
                <a:solidFill>
                  <a:srgbClr val="073763"/>
                </a:solidFill>
                <a:latin typeface="Arial"/>
                <a:ea typeface="Arial"/>
                <a:cs typeface="Arial"/>
                <a:sym typeface="Arial"/>
              </a:rPr>
              <a:t>Tedavide en çok 4000 Hz frekansı kullanılır.</a:t>
            </a:r>
            <a:endParaRPr>
              <a:solidFill>
                <a:srgbClr val="073763"/>
              </a:solidFill>
              <a:latin typeface="Arial"/>
              <a:ea typeface="Arial"/>
              <a:cs typeface="Arial"/>
              <a:sym typeface="Arial"/>
            </a:endParaRPr>
          </a:p>
          <a:p>
            <a:pPr marL="342900" marR="0" lvl="0" indent="-220980" algn="l" rtl="0">
              <a:lnSpc>
                <a:spcPct val="100000"/>
              </a:lnSpc>
              <a:spcBef>
                <a:spcPts val="640"/>
              </a:spcBef>
              <a:spcAft>
                <a:spcPts val="0"/>
              </a:spcAft>
              <a:buClr>
                <a:schemeClr val="folHlink"/>
              </a:buClr>
              <a:buSzPts val="1920"/>
              <a:buFont typeface="Noto Sans Symbols"/>
              <a:buNone/>
            </a:pPr>
            <a:endParaRPr sz="3200" b="0" i="0" u="none" strike="noStrike" cap="none">
              <a:solidFill>
                <a:srgbClr val="073763"/>
              </a:solidFill>
              <a:latin typeface="Arial"/>
              <a:ea typeface="Arial"/>
              <a:cs typeface="Arial"/>
              <a:sym typeface="Arial"/>
            </a:endParaRPr>
          </a:p>
          <a:p>
            <a:pPr marL="342900" marR="0" lvl="0" indent="-220980" algn="l" rtl="0">
              <a:lnSpc>
                <a:spcPct val="100000"/>
              </a:lnSpc>
              <a:spcBef>
                <a:spcPts val="640"/>
              </a:spcBef>
              <a:spcAft>
                <a:spcPts val="0"/>
              </a:spcAft>
              <a:buClr>
                <a:schemeClr val="folHlink"/>
              </a:buClr>
              <a:buSzPts val="1920"/>
              <a:buFont typeface="Noto Sans Symbols"/>
              <a:buNone/>
            </a:pPr>
            <a:endParaRPr sz="3200" b="0" i="0" u="none" strike="noStrike" cap="none">
              <a:solidFill>
                <a:srgbClr val="073763"/>
              </a:solidFill>
              <a:latin typeface="Arial"/>
              <a:ea typeface="Arial"/>
              <a:cs typeface="Arial"/>
              <a:sym typeface="Arial"/>
            </a:endParaRPr>
          </a:p>
          <a:p>
            <a:pPr marL="342900" marR="0" lvl="0" indent="-220980" algn="l" rtl="0">
              <a:spcBef>
                <a:spcPts val="640"/>
              </a:spcBef>
              <a:spcAft>
                <a:spcPts val="0"/>
              </a:spcAft>
              <a:buClr>
                <a:schemeClr val="folHlink"/>
              </a:buClr>
              <a:buSzPts val="1920"/>
              <a:buFont typeface="Noto Sans Symbols"/>
              <a:buNone/>
            </a:pPr>
            <a:endParaRPr sz="3200" b="0" i="0" u="none" strike="noStrike" cap="none">
              <a:solidFill>
                <a:srgbClr val="073763"/>
              </a:solidFill>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Shape 265"/>
          <p:cNvSpPr txBox="1">
            <a:spLocks noGrp="1"/>
          </p:cNvSpPr>
          <p:nvPr>
            <p:ph type="body" idx="1"/>
          </p:nvPr>
        </p:nvSpPr>
        <p:spPr>
          <a:xfrm>
            <a:off x="221600" y="2052625"/>
            <a:ext cx="8811600" cy="39210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80000"/>
              </a:lnSpc>
              <a:spcBef>
                <a:spcPts val="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Interferansiyel akımda orta frekanslı iki akımın doku içinde girişimi(interferensi) prensibine dayanır.</a:t>
            </a:r>
            <a:endParaRPr>
              <a:solidFill>
                <a:srgbClr val="073763"/>
              </a:solidFill>
              <a:latin typeface="Arial"/>
              <a:ea typeface="Arial"/>
              <a:cs typeface="Arial"/>
              <a:sym typeface="Arial"/>
            </a:endParaRPr>
          </a:p>
          <a:p>
            <a:pPr marL="342900" marR="0" lvl="0" indent="-342900" algn="l" rtl="0">
              <a:lnSpc>
                <a:spcPct val="8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Frekansı 4000 Hz olan bir akım ile 3900-4000 Hz veya 4000-4100 Hz arasında değişen iki akım kullanılır. Bu iki akımın dokuda kesiştiği noktada, aralarındaki farka bağlı olarak frekansı 1-100 Hz arasında değişen yeni bir Akım meydana gelir. Esas olarak yeni akımın etkilerinden faydalanılır. </a:t>
            </a:r>
            <a:endParaRPr>
              <a:solidFill>
                <a:srgbClr val="073763"/>
              </a:solidFill>
              <a:latin typeface="Arial"/>
              <a:ea typeface="Arial"/>
              <a:cs typeface="Arial"/>
              <a:sym typeface="Arial"/>
            </a:endParaRPr>
          </a:p>
        </p:txBody>
      </p:sp>
      <p:pic>
        <p:nvPicPr>
          <p:cNvPr id="266" name="Shape 266" descr="Y61"/>
          <p:cNvPicPr preferRelativeResize="0">
            <a:picLocks noGrp="1"/>
          </p:cNvPicPr>
          <p:nvPr>
            <p:ph type="title"/>
          </p:nvPr>
        </p:nvPicPr>
        <p:blipFill rotWithShape="1">
          <a:blip r:embed="rId3">
            <a:alphaModFix/>
          </a:blip>
          <a:srcRect l="13121" t="13120" r="16405" b="13127"/>
          <a:stretch/>
        </p:blipFill>
        <p:spPr>
          <a:xfrm>
            <a:off x="2628150" y="91800"/>
            <a:ext cx="3887700" cy="2060700"/>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Shape 271"/>
          <p:cNvSpPr txBox="1">
            <a:spLocks noGrp="1"/>
          </p:cNvSpPr>
          <p:nvPr>
            <p:ph type="body" idx="1"/>
          </p:nvPr>
        </p:nvSpPr>
        <p:spPr>
          <a:xfrm>
            <a:off x="444525" y="510125"/>
            <a:ext cx="8510400" cy="56223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Cilt diğer dokulara göre elektrik akımlarına daha yüksek direnç gösterir.</a:t>
            </a:r>
            <a:endParaRPr sz="2800" b="0" i="0" u="none" strike="noStrike" cap="none">
              <a:solidFill>
                <a:srgbClr val="073763"/>
              </a:solidFill>
              <a:latin typeface="Arial"/>
              <a:ea typeface="Arial"/>
              <a:cs typeface="Arial"/>
              <a:sym typeface="Arial"/>
            </a:endParaRPr>
          </a:p>
          <a:p>
            <a:pPr marL="0" marR="0" lvl="0" indent="0" algn="l" rtl="0">
              <a:lnSpc>
                <a:spcPct val="90000"/>
              </a:lnSpc>
              <a:spcBef>
                <a:spcPts val="0"/>
              </a:spcBef>
              <a:spcAft>
                <a:spcPts val="0"/>
              </a:spcAft>
              <a:buNone/>
            </a:pPr>
            <a:endParaRPr sz="2800">
              <a:solidFill>
                <a:srgbClr val="073763"/>
              </a:solidFill>
              <a:latin typeface="Arial"/>
              <a:ea typeface="Arial"/>
              <a:cs typeface="Arial"/>
              <a:sym typeface="Arial"/>
            </a:endParaRPr>
          </a:p>
          <a:p>
            <a:pPr marL="342900" marR="0" lvl="0" indent="-342900" algn="l" rtl="0">
              <a:lnSpc>
                <a:spcPct val="9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Direnç, akımın frekansı ile ters orantılıdır. Frekans arttıkça direnç düşer.</a:t>
            </a:r>
            <a:endParaRPr sz="2800" b="0" i="0" u="none" strike="noStrike" cap="none">
              <a:solidFill>
                <a:srgbClr val="073763"/>
              </a:solidFill>
              <a:latin typeface="Arial"/>
              <a:ea typeface="Arial"/>
              <a:cs typeface="Arial"/>
              <a:sym typeface="Arial"/>
            </a:endParaRPr>
          </a:p>
          <a:p>
            <a:pPr marL="0" marR="0" lvl="0" indent="0" algn="l" rtl="0">
              <a:lnSpc>
                <a:spcPct val="90000"/>
              </a:lnSpc>
              <a:spcBef>
                <a:spcPts val="560"/>
              </a:spcBef>
              <a:spcAft>
                <a:spcPts val="0"/>
              </a:spcAft>
              <a:buNone/>
            </a:pPr>
            <a:endParaRPr sz="2800">
              <a:solidFill>
                <a:srgbClr val="073763"/>
              </a:solidFill>
              <a:latin typeface="Arial"/>
              <a:ea typeface="Arial"/>
              <a:cs typeface="Arial"/>
              <a:sym typeface="Arial"/>
            </a:endParaRPr>
          </a:p>
          <a:p>
            <a:pPr marL="342900" marR="0" lvl="0" indent="-342900" algn="l" rtl="0">
              <a:lnSpc>
                <a:spcPct val="9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Orta frekanslı akımlar alçak frekanslı akımlara göre daha kolay cilten geçerler ancak sinir ve kaslarda uyarı oluşturmazlar. Oysa bu akımlara doku içinde girişim yaptırılırsa oluşan alçak frekanslı akımın uyarıcı etkisinden yararlanılır.   </a:t>
            </a:r>
            <a:endParaRPr>
              <a:solidFill>
                <a:srgbClr val="073763"/>
              </a:solidFill>
              <a:latin typeface="Arial"/>
              <a:ea typeface="Arial"/>
              <a:cs typeface="Arial"/>
              <a:sym typeface="Aria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Shape 276"/>
          <p:cNvSpPr txBox="1">
            <a:spLocks noGrp="1"/>
          </p:cNvSpPr>
          <p:nvPr>
            <p:ph type="title"/>
          </p:nvPr>
        </p:nvSpPr>
        <p:spPr>
          <a:xfrm>
            <a:off x="1150925" y="214302"/>
            <a:ext cx="7793100" cy="11919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Font typeface="Comic Sans MS"/>
              <a:buNone/>
            </a:pPr>
            <a:r>
              <a:rPr lang="en-US" sz="4400" b="1" i="0" u="none" strike="noStrike" cap="none">
                <a:solidFill>
                  <a:srgbClr val="980000"/>
                </a:solidFill>
                <a:latin typeface="Arial"/>
                <a:ea typeface="Arial"/>
                <a:cs typeface="Arial"/>
                <a:sym typeface="Arial"/>
              </a:rPr>
              <a:t>Etkileri</a:t>
            </a:r>
            <a:endParaRPr b="1">
              <a:solidFill>
                <a:srgbClr val="980000"/>
              </a:solidFill>
              <a:latin typeface="Arial"/>
              <a:ea typeface="Arial"/>
              <a:cs typeface="Arial"/>
              <a:sym typeface="Arial"/>
            </a:endParaRPr>
          </a:p>
        </p:txBody>
      </p:sp>
      <p:sp>
        <p:nvSpPr>
          <p:cNvPr id="277" name="Shape 277"/>
          <p:cNvSpPr txBox="1">
            <a:spLocks noGrp="1"/>
          </p:cNvSpPr>
          <p:nvPr>
            <p:ph type="body" idx="1"/>
          </p:nvPr>
        </p:nvSpPr>
        <p:spPr>
          <a:xfrm>
            <a:off x="365850" y="1676500"/>
            <a:ext cx="8589300" cy="44559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80000"/>
              </a:lnSpc>
              <a:spcBef>
                <a:spcPts val="0"/>
              </a:spcBef>
              <a:spcAft>
                <a:spcPts val="0"/>
              </a:spcAft>
              <a:buClr>
                <a:srgbClr val="073763"/>
              </a:buClr>
              <a:buSzPts val="1680"/>
              <a:buFont typeface="Arial"/>
              <a:buChar char="■"/>
            </a:pPr>
            <a:r>
              <a:rPr lang="en-US" sz="2800" b="1" i="0" u="none" strike="noStrike" cap="none">
                <a:solidFill>
                  <a:srgbClr val="073763"/>
                </a:solidFill>
                <a:latin typeface="Arial"/>
                <a:ea typeface="Arial"/>
                <a:cs typeface="Arial"/>
                <a:sym typeface="Arial"/>
              </a:rPr>
              <a:t>Analjezi</a:t>
            </a:r>
            <a:endParaRPr>
              <a:solidFill>
                <a:srgbClr val="073763"/>
              </a:solidFill>
              <a:latin typeface="Arial"/>
              <a:ea typeface="Arial"/>
              <a:cs typeface="Arial"/>
              <a:sym typeface="Arial"/>
            </a:endParaRPr>
          </a:p>
          <a:p>
            <a:pPr marL="342900" marR="0" lvl="0" indent="-342900" algn="l" rtl="0">
              <a:lnSpc>
                <a:spcPct val="80000"/>
              </a:lnSpc>
              <a:spcBef>
                <a:spcPts val="560"/>
              </a:spcBef>
              <a:spcAft>
                <a:spcPts val="0"/>
              </a:spcAft>
              <a:buClr>
                <a:schemeClr val="folHlink"/>
              </a:buClr>
              <a:buFont typeface="Noto Sans Symbols"/>
              <a:buNone/>
            </a:pPr>
            <a:r>
              <a:rPr lang="en-US" sz="2800" b="0" i="0" u="none" strike="noStrike" cap="none">
                <a:solidFill>
                  <a:srgbClr val="073763"/>
                </a:solidFill>
                <a:latin typeface="Arial"/>
                <a:ea typeface="Arial"/>
                <a:cs typeface="Arial"/>
                <a:sym typeface="Arial"/>
              </a:rPr>
              <a:t>-Kapı-kontrol teorisi</a:t>
            </a:r>
            <a:endParaRPr>
              <a:solidFill>
                <a:srgbClr val="073763"/>
              </a:solidFill>
              <a:latin typeface="Arial"/>
              <a:ea typeface="Arial"/>
              <a:cs typeface="Arial"/>
              <a:sym typeface="Arial"/>
            </a:endParaRPr>
          </a:p>
          <a:p>
            <a:pPr marL="342900" marR="0" lvl="0" indent="-342900" algn="l" rtl="0">
              <a:lnSpc>
                <a:spcPct val="80000"/>
              </a:lnSpc>
              <a:spcBef>
                <a:spcPts val="560"/>
              </a:spcBef>
              <a:spcAft>
                <a:spcPts val="0"/>
              </a:spcAft>
              <a:buClr>
                <a:schemeClr val="folHlink"/>
              </a:buClr>
              <a:buFont typeface="Noto Sans Symbols"/>
              <a:buNone/>
            </a:pPr>
            <a:r>
              <a:rPr lang="en-US" sz="2800" b="0" i="0" u="none" strike="noStrike" cap="none">
                <a:solidFill>
                  <a:srgbClr val="073763"/>
                </a:solidFill>
                <a:latin typeface="Arial"/>
                <a:ea typeface="Arial"/>
                <a:cs typeface="Arial"/>
                <a:sym typeface="Arial"/>
              </a:rPr>
              <a:t>-İnen ağrı supresyon sistemini selektif olarak uyarır ve endojen opiatların salınımını arttırırr.</a:t>
            </a:r>
            <a:endParaRPr>
              <a:solidFill>
                <a:srgbClr val="073763"/>
              </a:solidFill>
              <a:latin typeface="Arial"/>
              <a:ea typeface="Arial"/>
              <a:cs typeface="Arial"/>
              <a:sym typeface="Arial"/>
            </a:endParaRPr>
          </a:p>
          <a:p>
            <a:pPr marL="342900" marR="0" lvl="0" indent="-342900" algn="l" rtl="0">
              <a:lnSpc>
                <a:spcPct val="80000"/>
              </a:lnSpc>
              <a:spcBef>
                <a:spcPts val="560"/>
              </a:spcBef>
              <a:spcAft>
                <a:spcPts val="0"/>
              </a:spcAft>
              <a:buClr>
                <a:schemeClr val="folHlink"/>
              </a:buClr>
              <a:buFont typeface="Noto Sans Symbols"/>
              <a:buNone/>
            </a:pPr>
            <a:r>
              <a:rPr lang="en-US" sz="2800" b="0" i="0" u="none" strike="noStrike" cap="none">
                <a:solidFill>
                  <a:srgbClr val="073763"/>
                </a:solidFill>
                <a:latin typeface="Arial"/>
                <a:ea typeface="Arial"/>
                <a:cs typeface="Arial"/>
                <a:sym typeface="Arial"/>
              </a:rPr>
              <a:t>-A delta ve C liflerinde geçici fizyolojik blok oluşturarak ağrıyı azaltırlar.</a:t>
            </a:r>
            <a:endParaRPr>
              <a:solidFill>
                <a:srgbClr val="073763"/>
              </a:solidFill>
              <a:latin typeface="Arial"/>
              <a:ea typeface="Arial"/>
              <a:cs typeface="Arial"/>
              <a:sym typeface="Arial"/>
            </a:endParaRPr>
          </a:p>
          <a:p>
            <a:pPr marL="342900" marR="0" lvl="0" indent="-342900" algn="l" rtl="0">
              <a:lnSpc>
                <a:spcPct val="80000"/>
              </a:lnSpc>
              <a:spcBef>
                <a:spcPts val="560"/>
              </a:spcBef>
              <a:spcAft>
                <a:spcPts val="0"/>
              </a:spcAft>
              <a:buClr>
                <a:schemeClr val="folHlink"/>
              </a:buClr>
              <a:buFont typeface="Noto Sans Symbols"/>
              <a:buNone/>
            </a:pPr>
            <a:r>
              <a:rPr lang="en-US" sz="2800" b="0" i="0" u="none" strike="noStrike" cap="none">
                <a:solidFill>
                  <a:srgbClr val="073763"/>
                </a:solidFill>
                <a:latin typeface="Arial"/>
                <a:ea typeface="Arial"/>
                <a:cs typeface="Arial"/>
                <a:sym typeface="Arial"/>
              </a:rPr>
              <a:t>-Plasebo etki ile ağrıyı azaltırlar.</a:t>
            </a:r>
            <a:endParaRPr>
              <a:solidFill>
                <a:srgbClr val="073763"/>
              </a:solidFill>
              <a:latin typeface="Arial"/>
              <a:ea typeface="Arial"/>
              <a:cs typeface="Arial"/>
              <a:sym typeface="Arial"/>
            </a:endParaRPr>
          </a:p>
          <a:p>
            <a:pPr marL="342900" marR="0" lvl="0" indent="-342900" algn="l" rtl="0">
              <a:lnSpc>
                <a:spcPct val="80000"/>
              </a:lnSpc>
              <a:spcBef>
                <a:spcPts val="560"/>
              </a:spcBef>
              <a:spcAft>
                <a:spcPts val="0"/>
              </a:spcAft>
              <a:buClr>
                <a:srgbClr val="073763"/>
              </a:buClr>
              <a:buSzPts val="1680"/>
              <a:buFont typeface="Arial"/>
              <a:buChar char="■"/>
            </a:pPr>
            <a:r>
              <a:rPr lang="en-US" sz="2800" b="1" i="0" u="none" strike="noStrike" cap="none">
                <a:solidFill>
                  <a:srgbClr val="073763"/>
                </a:solidFill>
                <a:latin typeface="Arial"/>
                <a:ea typeface="Arial"/>
                <a:cs typeface="Arial"/>
                <a:sym typeface="Arial"/>
              </a:rPr>
              <a:t>Kas kontraksiyonu</a:t>
            </a:r>
            <a:r>
              <a:rPr lang="en-US" sz="2800" b="0" i="0" u="none" strike="noStrike" cap="none">
                <a:solidFill>
                  <a:srgbClr val="073763"/>
                </a:solidFill>
                <a:latin typeface="Arial"/>
                <a:ea typeface="Arial"/>
                <a:cs typeface="Arial"/>
                <a:sym typeface="Arial"/>
              </a:rPr>
              <a:t>  </a:t>
            </a:r>
            <a:endParaRPr>
              <a:solidFill>
                <a:srgbClr val="073763"/>
              </a:solidFill>
              <a:latin typeface="Arial"/>
              <a:ea typeface="Arial"/>
              <a:cs typeface="Arial"/>
              <a:sym typeface="Arial"/>
            </a:endParaRPr>
          </a:p>
          <a:p>
            <a:pPr marL="342900" marR="0" lvl="0" indent="-342900" algn="l" rtl="0">
              <a:lnSpc>
                <a:spcPct val="80000"/>
              </a:lnSpc>
              <a:spcBef>
                <a:spcPts val="560"/>
              </a:spcBef>
              <a:spcAft>
                <a:spcPts val="0"/>
              </a:spcAft>
              <a:buClr>
                <a:schemeClr val="folHlink"/>
              </a:buClr>
              <a:buFont typeface="Noto Sans Symbols"/>
              <a:buNone/>
            </a:pPr>
            <a:r>
              <a:rPr lang="en-US" sz="2800" b="0" i="0" u="none" strike="noStrike" cap="none">
                <a:solidFill>
                  <a:srgbClr val="073763"/>
                </a:solidFill>
                <a:latin typeface="Arial"/>
                <a:ea typeface="Arial"/>
                <a:cs typeface="Arial"/>
                <a:sym typeface="Arial"/>
              </a:rPr>
              <a:t>1-100 Hz uyarılarla kaslarda kontraksiyon sağlanır. </a:t>
            </a:r>
            <a:endParaRPr>
              <a:solidFill>
                <a:srgbClr val="073763"/>
              </a:solidFill>
              <a:latin typeface="Arial"/>
              <a:ea typeface="Arial"/>
              <a:cs typeface="Arial"/>
              <a:sym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sp>
        <p:nvSpPr>
          <p:cNvPr id="282" name="Shape 282"/>
          <p:cNvSpPr txBox="1">
            <a:spLocks noGrp="1"/>
          </p:cNvSpPr>
          <p:nvPr>
            <p:ph type="title"/>
          </p:nvPr>
        </p:nvSpPr>
        <p:spPr>
          <a:xfrm>
            <a:off x="1150937" y="214312"/>
            <a:ext cx="7793100" cy="14622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None/>
            </a:pPr>
            <a:endParaRPr sz="4400" b="0" i="0" u="none" strike="noStrike" cap="none">
              <a:solidFill>
                <a:schemeClr val="dk2"/>
              </a:solidFill>
              <a:latin typeface="Tahoma"/>
              <a:ea typeface="Tahoma"/>
              <a:cs typeface="Tahoma"/>
              <a:sym typeface="Tahoma"/>
            </a:endParaRPr>
          </a:p>
        </p:txBody>
      </p:sp>
      <p:sp>
        <p:nvSpPr>
          <p:cNvPr id="283" name="Shape 283"/>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73763"/>
              </a:buClr>
              <a:buSzPts val="1920"/>
              <a:buFont typeface="Arial"/>
              <a:buChar char="■"/>
            </a:pPr>
            <a:r>
              <a:rPr lang="en-US" sz="3200" b="0" i="0" u="none" strike="noStrike" cap="none">
                <a:solidFill>
                  <a:srgbClr val="073763"/>
                </a:solidFill>
                <a:latin typeface="Arial"/>
                <a:ea typeface="Arial"/>
                <a:cs typeface="Arial"/>
                <a:sym typeface="Arial"/>
              </a:rPr>
              <a:t>Duyusal etki: vibrasyon duyusu oluşur.</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strike="noStrike" cap="none">
                <a:solidFill>
                  <a:srgbClr val="073763"/>
                </a:solidFill>
                <a:latin typeface="Arial"/>
                <a:ea typeface="Arial"/>
                <a:cs typeface="Arial"/>
                <a:sym typeface="Arial"/>
              </a:rPr>
              <a:t>Hiperemik etki</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strike="noStrike" cap="none">
                <a:solidFill>
                  <a:srgbClr val="073763"/>
                </a:solidFill>
                <a:latin typeface="Arial"/>
                <a:ea typeface="Arial"/>
                <a:cs typeface="Arial"/>
                <a:sym typeface="Arial"/>
              </a:rPr>
              <a:t>Dolaşımda artış sağlar ve ödemde azalma sağlanır.</a:t>
            </a:r>
            <a:endParaRPr>
              <a:solidFill>
                <a:srgbClr val="073763"/>
              </a:solidFill>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sp>
        <p:nvSpPr>
          <p:cNvPr id="288" name="Shape 288"/>
          <p:cNvSpPr txBox="1">
            <a:spLocks noGrp="1"/>
          </p:cNvSpPr>
          <p:nvPr>
            <p:ph type="title"/>
          </p:nvPr>
        </p:nvSpPr>
        <p:spPr>
          <a:xfrm>
            <a:off x="1150937" y="214312"/>
            <a:ext cx="7793100" cy="14622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Font typeface="Comic Sans MS"/>
              <a:buNone/>
            </a:pPr>
            <a:r>
              <a:rPr lang="en-US" sz="4400" b="1" i="0" u="none" strike="noStrike" cap="none">
                <a:solidFill>
                  <a:srgbClr val="980000"/>
                </a:solidFill>
                <a:latin typeface="Arial"/>
                <a:ea typeface="Arial"/>
                <a:cs typeface="Arial"/>
                <a:sym typeface="Arial"/>
              </a:rPr>
              <a:t>Uygulama</a:t>
            </a:r>
            <a:endParaRPr b="1">
              <a:solidFill>
                <a:srgbClr val="980000"/>
              </a:solidFill>
              <a:latin typeface="Arial"/>
              <a:ea typeface="Arial"/>
              <a:cs typeface="Arial"/>
              <a:sym typeface="Arial"/>
            </a:endParaRPr>
          </a:p>
        </p:txBody>
      </p:sp>
      <p:sp>
        <p:nvSpPr>
          <p:cNvPr id="289" name="Shape 289"/>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73763"/>
              </a:buClr>
              <a:buSzPts val="1920"/>
              <a:buFont typeface="Arial"/>
              <a:buChar char="■"/>
            </a:pPr>
            <a:r>
              <a:rPr lang="en-US" sz="3200" b="0" i="0" u="none" strike="noStrike" cap="none">
                <a:solidFill>
                  <a:srgbClr val="073763"/>
                </a:solidFill>
                <a:latin typeface="Arial"/>
                <a:ea typeface="Arial"/>
                <a:cs typeface="Arial"/>
                <a:sym typeface="Arial"/>
              </a:rPr>
              <a:t>Tedavi edilecek alan temiz ve doku bütünlüğü bozulmamış olmalıdır.</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strike="noStrike" cap="none">
                <a:solidFill>
                  <a:srgbClr val="073763"/>
                </a:solidFill>
                <a:latin typeface="Arial"/>
                <a:ea typeface="Arial"/>
                <a:cs typeface="Arial"/>
                <a:sym typeface="Arial"/>
              </a:rPr>
              <a:t>4 elektrod kullanılır. Elektrodlar birbirini çaprazlayacak şekilde yerleştirilmelidir.  </a:t>
            </a:r>
            <a:endParaRPr>
              <a:solidFill>
                <a:srgbClr val="073763"/>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444525" y="431450"/>
            <a:ext cx="8510700" cy="57012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Taşınabilir olması,</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Hastanın kendi kendine uygulayabilmesi,</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Yan etkilerinin bulunmaması ve</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Her zaman her yerde kullanılabilmesi avantajlarıdır.</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Noto Sans Symbols"/>
              <a:buChar char="■"/>
            </a:pPr>
            <a:r>
              <a:rPr lang="en-US" sz="3200" b="0" i="0" u="none">
                <a:solidFill>
                  <a:srgbClr val="073763"/>
                </a:solidFill>
                <a:latin typeface="Arial"/>
                <a:ea typeface="Arial"/>
                <a:cs typeface="Arial"/>
                <a:sym typeface="Arial"/>
              </a:rPr>
              <a:t>Akım geçiş süresi, frekansı ve amplitüdünü ayarlayarak liflerin seçici olarak uyarılmasını sağlamak olasıdır.</a:t>
            </a:r>
            <a:endParaRPr>
              <a:solidFill>
                <a:srgbClr val="073763"/>
              </a:solidFill>
              <a:latin typeface="Arial"/>
              <a:ea typeface="Arial"/>
              <a:cs typeface="Arial"/>
              <a:sym typeface="Aria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Shape 294"/>
          <p:cNvSpPr txBox="1">
            <a:spLocks noGrp="1"/>
          </p:cNvSpPr>
          <p:nvPr>
            <p:ph type="body" idx="1"/>
          </p:nvPr>
        </p:nvSpPr>
        <p:spPr>
          <a:xfrm>
            <a:off x="706775" y="916625"/>
            <a:ext cx="8248200" cy="5215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Vakum şeklinde uygulama:</a:t>
            </a:r>
            <a:endParaRPr>
              <a:solidFill>
                <a:srgbClr val="073763"/>
              </a:solidFill>
              <a:latin typeface="Arial"/>
              <a:ea typeface="Arial"/>
              <a:cs typeface="Arial"/>
              <a:sym typeface="Arial"/>
            </a:endParaRPr>
          </a:p>
          <a:p>
            <a:pPr marL="342900" marR="0" lvl="0" indent="-342900" algn="l" rtl="0">
              <a:lnSpc>
                <a:spcPct val="10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Bir vakum pompasına bağlı çan şeklinde kauçuk elektrotler ve kinetik uygulama için eldiven şeklinde elektrotlar da vardır.</a:t>
            </a:r>
            <a:endParaRPr sz="2800" b="0" i="0" u="none" strike="noStrike" cap="none">
              <a:solidFill>
                <a:srgbClr val="073763"/>
              </a:solidFill>
              <a:latin typeface="Arial"/>
              <a:ea typeface="Arial"/>
              <a:cs typeface="Arial"/>
              <a:sym typeface="Arial"/>
            </a:endParaRPr>
          </a:p>
          <a:p>
            <a:pPr marL="0" marR="0" lvl="0" indent="0" algn="l" rtl="0">
              <a:lnSpc>
                <a:spcPct val="100000"/>
              </a:lnSpc>
              <a:spcBef>
                <a:spcPts val="560"/>
              </a:spcBef>
              <a:spcAft>
                <a:spcPts val="0"/>
              </a:spcAft>
              <a:buNone/>
            </a:pPr>
            <a:endParaRPr sz="2800">
              <a:solidFill>
                <a:srgbClr val="073763"/>
              </a:solidFill>
              <a:latin typeface="Arial"/>
              <a:ea typeface="Arial"/>
              <a:cs typeface="Arial"/>
              <a:sym typeface="Arial"/>
            </a:endParaRPr>
          </a:p>
          <a:p>
            <a:pPr marL="342900" marR="0" lvl="0" indent="-342900" algn="l" rtl="0">
              <a:lnSpc>
                <a:spcPct val="10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Vakum e</a:t>
            </a:r>
            <a:r>
              <a:rPr lang="en-US" sz="2800">
                <a:solidFill>
                  <a:srgbClr val="073763"/>
                </a:solidFill>
                <a:latin typeface="Arial"/>
                <a:ea typeface="Arial"/>
                <a:cs typeface="Arial"/>
                <a:sym typeface="Arial"/>
              </a:rPr>
              <a:t>lekt</a:t>
            </a:r>
            <a:r>
              <a:rPr lang="en-US" sz="2800" b="0" i="0" u="none" strike="noStrike" cap="none">
                <a:solidFill>
                  <a:srgbClr val="073763"/>
                </a:solidFill>
                <a:latin typeface="Arial"/>
                <a:ea typeface="Arial"/>
                <a:cs typeface="Arial"/>
                <a:sym typeface="Arial"/>
              </a:rPr>
              <a:t>rot uygulamalarında çan içindeki basıncın ritmik olarak artıp azalmasıyla masaj benzeri etki ortaya çıkabilir. </a:t>
            </a:r>
            <a:endParaRPr sz="2800" b="0" i="0" u="none" strike="noStrike" cap="none">
              <a:solidFill>
                <a:srgbClr val="073763"/>
              </a:solidFill>
              <a:latin typeface="Arial"/>
              <a:ea typeface="Arial"/>
              <a:cs typeface="Arial"/>
              <a:sym typeface="Arial"/>
            </a:endParaRPr>
          </a:p>
          <a:p>
            <a:pPr marL="0" marR="0" lvl="0" indent="0" algn="l" rtl="0">
              <a:lnSpc>
                <a:spcPct val="100000"/>
              </a:lnSpc>
              <a:spcBef>
                <a:spcPts val="560"/>
              </a:spcBef>
              <a:spcAft>
                <a:spcPts val="0"/>
              </a:spcAft>
              <a:buNone/>
            </a:pPr>
            <a:endParaRPr sz="2800">
              <a:solidFill>
                <a:srgbClr val="073763"/>
              </a:solidFill>
              <a:latin typeface="Arial"/>
              <a:ea typeface="Arial"/>
              <a:cs typeface="Arial"/>
              <a:sym typeface="Arial"/>
            </a:endParaRPr>
          </a:p>
          <a:p>
            <a:pPr marL="342900" marR="0" lvl="0" indent="-342900" algn="l" rtl="0">
              <a:lnSpc>
                <a:spcPct val="10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Tedavi alanında belirgin ödem varsa kullanılabilir</a:t>
            </a:r>
            <a:endParaRPr>
              <a:solidFill>
                <a:srgbClr val="073763"/>
              </a:solidFill>
              <a:latin typeface="Arial"/>
              <a:ea typeface="Arial"/>
              <a:cs typeface="Arial"/>
              <a:sym typeface="Aria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98"/>
        <p:cNvGrpSpPr/>
        <p:nvPr/>
      </p:nvGrpSpPr>
      <p:grpSpPr>
        <a:xfrm>
          <a:off x="0" y="0"/>
          <a:ext cx="0" cy="0"/>
          <a:chOff x="0" y="0"/>
          <a:chExt cx="0" cy="0"/>
        </a:xfrm>
      </p:grpSpPr>
      <p:sp>
        <p:nvSpPr>
          <p:cNvPr id="299" name="Shape 299"/>
          <p:cNvSpPr txBox="1">
            <a:spLocks noGrp="1"/>
          </p:cNvSpPr>
          <p:nvPr>
            <p:ph type="title"/>
          </p:nvPr>
        </p:nvSpPr>
        <p:spPr>
          <a:xfrm>
            <a:off x="1150937" y="214312"/>
            <a:ext cx="7793100" cy="14622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None/>
            </a:pPr>
            <a:endParaRPr sz="4400" b="0" i="0" u="none" strike="noStrike" cap="none">
              <a:solidFill>
                <a:schemeClr val="dk2"/>
              </a:solidFill>
              <a:latin typeface="Tahoma"/>
              <a:ea typeface="Tahoma"/>
              <a:cs typeface="Tahoma"/>
              <a:sym typeface="Tahoma"/>
            </a:endParaRPr>
          </a:p>
        </p:txBody>
      </p:sp>
      <p:pic>
        <p:nvPicPr>
          <p:cNvPr id="300" name="Shape 300" descr="Y22"/>
          <p:cNvPicPr preferRelativeResize="0">
            <a:picLocks noGrp="1"/>
          </p:cNvPicPr>
          <p:nvPr>
            <p:ph type="body" idx="1"/>
          </p:nvPr>
        </p:nvPicPr>
        <p:blipFill rotWithShape="1">
          <a:blip r:embed="rId3">
            <a:alphaModFix/>
          </a:blip>
          <a:srcRect/>
          <a:stretch/>
        </p:blipFill>
        <p:spPr>
          <a:xfrm>
            <a:off x="352725" y="321850"/>
            <a:ext cx="8667900" cy="5986800"/>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04"/>
        <p:cNvGrpSpPr/>
        <p:nvPr/>
      </p:nvGrpSpPr>
      <p:grpSpPr>
        <a:xfrm>
          <a:off x="0" y="0"/>
          <a:ext cx="0" cy="0"/>
          <a:chOff x="0" y="0"/>
          <a:chExt cx="0" cy="0"/>
        </a:xfrm>
      </p:grpSpPr>
      <p:sp>
        <p:nvSpPr>
          <p:cNvPr id="305" name="Shape 305"/>
          <p:cNvSpPr txBox="1">
            <a:spLocks noGrp="1"/>
          </p:cNvSpPr>
          <p:nvPr>
            <p:ph type="title"/>
          </p:nvPr>
        </p:nvSpPr>
        <p:spPr>
          <a:xfrm>
            <a:off x="1150937" y="214312"/>
            <a:ext cx="7793100" cy="14622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None/>
            </a:pPr>
            <a:endParaRPr sz="4400" b="0" i="0" u="none" strike="noStrike" cap="none">
              <a:solidFill>
                <a:schemeClr val="dk2"/>
              </a:solidFill>
              <a:latin typeface="Tahoma"/>
              <a:ea typeface="Tahoma"/>
              <a:cs typeface="Tahoma"/>
              <a:sym typeface="Tahoma"/>
            </a:endParaRPr>
          </a:p>
        </p:txBody>
      </p:sp>
      <p:pic>
        <p:nvPicPr>
          <p:cNvPr id="306" name="Shape 306" descr="Y24"/>
          <p:cNvPicPr preferRelativeResize="0">
            <a:picLocks noGrp="1"/>
          </p:cNvPicPr>
          <p:nvPr>
            <p:ph type="body" idx="1"/>
          </p:nvPr>
        </p:nvPicPr>
        <p:blipFill rotWithShape="1">
          <a:blip r:embed="rId3">
            <a:alphaModFix/>
          </a:blip>
          <a:srcRect/>
          <a:stretch/>
        </p:blipFill>
        <p:spPr>
          <a:xfrm>
            <a:off x="257025" y="746149"/>
            <a:ext cx="8687100" cy="5419800"/>
          </a:xfrm>
          <a:prstGeom prst="rect">
            <a:avLst/>
          </a:prstGeom>
          <a:noFill/>
          <a:ln>
            <a:noFill/>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10"/>
        <p:cNvGrpSpPr/>
        <p:nvPr/>
      </p:nvGrpSpPr>
      <p:grpSpPr>
        <a:xfrm>
          <a:off x="0" y="0"/>
          <a:ext cx="0" cy="0"/>
          <a:chOff x="0" y="0"/>
          <a:chExt cx="0" cy="0"/>
        </a:xfrm>
      </p:grpSpPr>
      <p:sp>
        <p:nvSpPr>
          <p:cNvPr id="311" name="Shape 311"/>
          <p:cNvSpPr txBox="1">
            <a:spLocks noGrp="1"/>
          </p:cNvSpPr>
          <p:nvPr>
            <p:ph type="title"/>
          </p:nvPr>
        </p:nvSpPr>
        <p:spPr>
          <a:xfrm>
            <a:off x="1150937" y="214312"/>
            <a:ext cx="7793100" cy="14622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None/>
            </a:pPr>
            <a:endParaRPr sz="4400" b="0" i="0" u="none" strike="noStrike" cap="none">
              <a:solidFill>
                <a:schemeClr val="dk2"/>
              </a:solidFill>
              <a:latin typeface="Tahoma"/>
              <a:ea typeface="Tahoma"/>
              <a:cs typeface="Tahoma"/>
              <a:sym typeface="Tahoma"/>
            </a:endParaRPr>
          </a:p>
        </p:txBody>
      </p:sp>
      <p:pic>
        <p:nvPicPr>
          <p:cNvPr id="312" name="Shape 312" descr="Y26"/>
          <p:cNvPicPr preferRelativeResize="0">
            <a:picLocks noGrp="1"/>
          </p:cNvPicPr>
          <p:nvPr>
            <p:ph type="body" idx="1"/>
          </p:nvPr>
        </p:nvPicPr>
        <p:blipFill rotWithShape="1">
          <a:blip r:embed="rId3">
            <a:alphaModFix/>
          </a:blip>
          <a:srcRect l="9841" r="15088"/>
          <a:stretch/>
        </p:blipFill>
        <p:spPr>
          <a:xfrm>
            <a:off x="1655675" y="214300"/>
            <a:ext cx="6783600" cy="6310200"/>
          </a:xfrm>
          <a:prstGeom prst="rect">
            <a:avLst/>
          </a:prstGeom>
          <a:noFill/>
          <a:ln>
            <a:noFill/>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16"/>
        <p:cNvGrpSpPr/>
        <p:nvPr/>
      </p:nvGrpSpPr>
      <p:grpSpPr>
        <a:xfrm>
          <a:off x="0" y="0"/>
          <a:ext cx="0" cy="0"/>
          <a:chOff x="0" y="0"/>
          <a:chExt cx="0" cy="0"/>
        </a:xfrm>
      </p:grpSpPr>
      <p:sp>
        <p:nvSpPr>
          <p:cNvPr id="317" name="Shape 317"/>
          <p:cNvSpPr txBox="1">
            <a:spLocks noGrp="1"/>
          </p:cNvSpPr>
          <p:nvPr>
            <p:ph type="title"/>
          </p:nvPr>
        </p:nvSpPr>
        <p:spPr>
          <a:xfrm>
            <a:off x="1150937" y="214312"/>
            <a:ext cx="7793100" cy="14622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None/>
            </a:pPr>
            <a:endParaRPr sz="4400" b="0" i="0" u="none" strike="noStrike" cap="none">
              <a:solidFill>
                <a:schemeClr val="dk2"/>
              </a:solidFill>
              <a:latin typeface="Tahoma"/>
              <a:ea typeface="Tahoma"/>
              <a:cs typeface="Tahoma"/>
              <a:sym typeface="Tahoma"/>
            </a:endParaRPr>
          </a:p>
        </p:txBody>
      </p:sp>
      <p:sp>
        <p:nvSpPr>
          <p:cNvPr id="318" name="Shape 318"/>
          <p:cNvSpPr txBox="1">
            <a:spLocks noGrp="1"/>
          </p:cNvSpPr>
          <p:nvPr>
            <p:ph type="body" idx="1"/>
          </p:nvPr>
        </p:nvSpPr>
        <p:spPr>
          <a:xfrm>
            <a:off x="641199" y="2017700"/>
            <a:ext cx="83139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73763"/>
              </a:buClr>
              <a:buSzPts val="1920"/>
              <a:buFont typeface="Arial"/>
              <a:buChar char="■"/>
            </a:pPr>
            <a:r>
              <a:rPr lang="en-US" sz="3200" b="0" i="0" u="none" strike="noStrike" cap="none">
                <a:solidFill>
                  <a:srgbClr val="073763"/>
                </a:solidFill>
                <a:latin typeface="Arial"/>
                <a:ea typeface="Arial"/>
                <a:cs typeface="Arial"/>
                <a:sym typeface="Arial"/>
              </a:rPr>
              <a:t>ACL tamiri, menisektomi ve diz kondroplasti uygulanan hastalarda postop dönemde IF akım plasebo ile karşılaştırılmış ve ağrı ve ödem de azalma, EHA’da artma açısından plaseboya üstün bulunmuştur.</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chemeClr val="folHlink"/>
              </a:buClr>
              <a:buFont typeface="Noto Sans Symbols"/>
              <a:buNone/>
            </a:pPr>
            <a:r>
              <a:rPr lang="en-US" sz="3200" b="0" i="0" u="none" strike="noStrike" cap="none">
                <a:solidFill>
                  <a:srgbClr val="073763"/>
                </a:solidFill>
                <a:latin typeface="Arial"/>
                <a:ea typeface="Arial"/>
                <a:cs typeface="Arial"/>
                <a:sym typeface="Arial"/>
              </a:rPr>
              <a:t> </a:t>
            </a:r>
            <a:endParaRPr>
              <a:solidFill>
                <a:srgbClr val="073763"/>
              </a:solidFill>
              <a:latin typeface="Arial"/>
              <a:ea typeface="Arial"/>
              <a:cs typeface="Arial"/>
              <a:sym typeface="Aria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322"/>
        <p:cNvGrpSpPr/>
        <p:nvPr/>
      </p:nvGrpSpPr>
      <p:grpSpPr>
        <a:xfrm>
          <a:off x="0" y="0"/>
          <a:ext cx="0" cy="0"/>
          <a:chOff x="0" y="0"/>
          <a:chExt cx="0" cy="0"/>
        </a:xfrm>
      </p:grpSpPr>
      <p:sp>
        <p:nvSpPr>
          <p:cNvPr id="323" name="Shape 323"/>
          <p:cNvSpPr txBox="1">
            <a:spLocks noGrp="1"/>
          </p:cNvSpPr>
          <p:nvPr>
            <p:ph type="title"/>
          </p:nvPr>
        </p:nvSpPr>
        <p:spPr>
          <a:xfrm>
            <a:off x="1150937" y="214312"/>
            <a:ext cx="7793100" cy="14622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Font typeface="Comic Sans MS"/>
              <a:buNone/>
            </a:pPr>
            <a:r>
              <a:rPr lang="en-US" sz="4400" b="1" i="0" u="none" strike="noStrike" cap="none">
                <a:solidFill>
                  <a:srgbClr val="980000"/>
                </a:solidFill>
                <a:latin typeface="Arial"/>
                <a:ea typeface="Arial"/>
                <a:cs typeface="Arial"/>
                <a:sym typeface="Arial"/>
              </a:rPr>
              <a:t>Endikasyonları</a:t>
            </a:r>
            <a:endParaRPr b="1">
              <a:solidFill>
                <a:srgbClr val="980000"/>
              </a:solidFill>
              <a:latin typeface="Arial"/>
              <a:ea typeface="Arial"/>
              <a:cs typeface="Arial"/>
              <a:sym typeface="Arial"/>
            </a:endParaRPr>
          </a:p>
        </p:txBody>
      </p:sp>
      <p:sp>
        <p:nvSpPr>
          <p:cNvPr id="324" name="Shape 324"/>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73763"/>
              </a:buClr>
              <a:buSzPts val="1920"/>
              <a:buFont typeface="Arial"/>
              <a:buChar char="■"/>
            </a:pPr>
            <a:r>
              <a:rPr lang="en-US" sz="3200" b="0" i="0" u="none" strike="noStrike" cap="none">
                <a:solidFill>
                  <a:srgbClr val="073763"/>
                </a:solidFill>
                <a:latin typeface="Arial"/>
                <a:ea typeface="Arial"/>
                <a:cs typeface="Arial"/>
                <a:sym typeface="Arial"/>
              </a:rPr>
              <a:t>Dejeneratif eklem hst</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strike="noStrike" cap="none">
                <a:solidFill>
                  <a:srgbClr val="073763"/>
                </a:solidFill>
                <a:latin typeface="Arial"/>
                <a:ea typeface="Arial"/>
                <a:cs typeface="Arial"/>
                <a:sym typeface="Arial"/>
              </a:rPr>
              <a:t>İnflamatuar romatizmal hast.</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strike="noStrike" cap="none">
                <a:solidFill>
                  <a:srgbClr val="073763"/>
                </a:solidFill>
                <a:latin typeface="Arial"/>
                <a:ea typeface="Arial"/>
                <a:cs typeface="Arial"/>
                <a:sym typeface="Arial"/>
              </a:rPr>
              <a:t>Omuz periartritleri</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strike="noStrike" cap="none">
                <a:solidFill>
                  <a:srgbClr val="073763"/>
                </a:solidFill>
                <a:latin typeface="Arial"/>
                <a:ea typeface="Arial"/>
                <a:cs typeface="Arial"/>
                <a:sym typeface="Arial"/>
              </a:rPr>
              <a:t>Sudeck atrofisi</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strike="noStrike" cap="none">
                <a:solidFill>
                  <a:srgbClr val="073763"/>
                </a:solidFill>
                <a:latin typeface="Arial"/>
                <a:ea typeface="Arial"/>
                <a:cs typeface="Arial"/>
                <a:sym typeface="Arial"/>
              </a:rPr>
              <a:t>Postravmatik ödem</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strike="noStrike" cap="none">
                <a:solidFill>
                  <a:srgbClr val="073763"/>
                </a:solidFill>
                <a:latin typeface="Arial"/>
                <a:ea typeface="Arial"/>
                <a:cs typeface="Arial"/>
                <a:sym typeface="Arial"/>
              </a:rPr>
              <a:t>Stres inkontinansı</a:t>
            </a:r>
            <a:endParaRPr>
              <a:solidFill>
                <a:srgbClr val="073763"/>
              </a:solidFill>
              <a:latin typeface="Arial"/>
              <a:ea typeface="Arial"/>
              <a:cs typeface="Arial"/>
              <a:sym typeface="Aria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328"/>
        <p:cNvGrpSpPr/>
        <p:nvPr/>
      </p:nvGrpSpPr>
      <p:grpSpPr>
        <a:xfrm>
          <a:off x="0" y="0"/>
          <a:ext cx="0" cy="0"/>
          <a:chOff x="0" y="0"/>
          <a:chExt cx="0" cy="0"/>
        </a:xfrm>
      </p:grpSpPr>
      <p:sp>
        <p:nvSpPr>
          <p:cNvPr id="329" name="Shape 329"/>
          <p:cNvSpPr txBox="1">
            <a:spLocks noGrp="1"/>
          </p:cNvSpPr>
          <p:nvPr>
            <p:ph type="title"/>
          </p:nvPr>
        </p:nvSpPr>
        <p:spPr>
          <a:xfrm>
            <a:off x="1150937" y="214312"/>
            <a:ext cx="7793100" cy="1462200"/>
          </a:xfrm>
          <a:prstGeom prst="rect">
            <a:avLst/>
          </a:prstGeom>
          <a:noFill/>
          <a:ln>
            <a:noFill/>
          </a:ln>
        </p:spPr>
        <p:txBody>
          <a:bodyPr spcFirstLastPara="1" wrap="square" lIns="91425" tIns="45700" rIns="91425" bIns="45700" anchor="b" anchorCtr="0">
            <a:noAutofit/>
          </a:bodyPr>
          <a:lstStyle/>
          <a:p>
            <a:pPr marL="0" marR="0" lvl="0" indent="0" algn="l" rtl="0">
              <a:spcBef>
                <a:spcPts val="0"/>
              </a:spcBef>
              <a:spcAft>
                <a:spcPts val="0"/>
              </a:spcAft>
              <a:buNone/>
            </a:pPr>
            <a:endParaRPr sz="4400" b="0" i="0" u="none" strike="noStrike" cap="none">
              <a:solidFill>
                <a:schemeClr val="dk2"/>
              </a:solidFill>
              <a:latin typeface="Tahoma"/>
              <a:ea typeface="Tahoma"/>
              <a:cs typeface="Tahoma"/>
              <a:sym typeface="Tahoma"/>
            </a:endParaRPr>
          </a:p>
        </p:txBody>
      </p:sp>
      <p:sp>
        <p:nvSpPr>
          <p:cNvPr id="330" name="Shape 330"/>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73763"/>
              </a:buClr>
              <a:buSzPts val="1920"/>
              <a:buFont typeface="Arial"/>
              <a:buChar char="■"/>
            </a:pPr>
            <a:r>
              <a:rPr lang="en-US" sz="3200" b="0" i="0" u="none" strike="noStrike" cap="none">
                <a:solidFill>
                  <a:srgbClr val="073763"/>
                </a:solidFill>
                <a:latin typeface="Arial"/>
                <a:ea typeface="Arial"/>
                <a:cs typeface="Arial"/>
                <a:sym typeface="Arial"/>
              </a:rPr>
              <a:t>Tendinit, periartrit, fibrozit gibi yumuşak doku hastalıkları</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strike="noStrike" cap="none">
                <a:solidFill>
                  <a:srgbClr val="073763"/>
                </a:solidFill>
                <a:latin typeface="Arial"/>
                <a:ea typeface="Arial"/>
                <a:cs typeface="Arial"/>
                <a:sym typeface="Arial"/>
              </a:rPr>
              <a:t>Radiküler ağrılar</a:t>
            </a:r>
            <a:endParaRPr>
              <a:solidFill>
                <a:srgbClr val="073763"/>
              </a:solidFill>
              <a:latin typeface="Arial"/>
              <a:ea typeface="Arial"/>
              <a:cs typeface="Arial"/>
              <a:sym typeface="Aria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334"/>
        <p:cNvGrpSpPr/>
        <p:nvPr/>
      </p:nvGrpSpPr>
      <p:grpSpPr>
        <a:xfrm>
          <a:off x="0" y="0"/>
          <a:ext cx="0" cy="0"/>
          <a:chOff x="0" y="0"/>
          <a:chExt cx="0" cy="0"/>
        </a:xfrm>
      </p:grpSpPr>
      <p:sp>
        <p:nvSpPr>
          <p:cNvPr id="335" name="Shape 335"/>
          <p:cNvSpPr txBox="1">
            <a:spLocks noGrp="1"/>
          </p:cNvSpPr>
          <p:nvPr>
            <p:ph type="title"/>
          </p:nvPr>
        </p:nvSpPr>
        <p:spPr>
          <a:xfrm>
            <a:off x="1150937" y="214312"/>
            <a:ext cx="7793100" cy="14622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Font typeface="Comic Sans MS"/>
              <a:buNone/>
            </a:pPr>
            <a:r>
              <a:rPr lang="en-US" sz="4400" b="1" i="0" u="none" strike="noStrike" cap="none">
                <a:solidFill>
                  <a:srgbClr val="980000"/>
                </a:solidFill>
                <a:latin typeface="Arial"/>
                <a:ea typeface="Arial"/>
                <a:cs typeface="Arial"/>
                <a:sym typeface="Arial"/>
              </a:rPr>
              <a:t>Kontrendikasyonları</a:t>
            </a:r>
            <a:endParaRPr b="1">
              <a:solidFill>
                <a:srgbClr val="980000"/>
              </a:solidFill>
              <a:latin typeface="Arial"/>
              <a:ea typeface="Arial"/>
              <a:cs typeface="Arial"/>
              <a:sym typeface="Arial"/>
            </a:endParaRPr>
          </a:p>
        </p:txBody>
      </p:sp>
      <p:sp>
        <p:nvSpPr>
          <p:cNvPr id="336" name="Shape 336"/>
          <p:cNvSpPr txBox="1">
            <a:spLocks noGrp="1"/>
          </p:cNvSpPr>
          <p:nvPr>
            <p:ph type="body" idx="1"/>
          </p:nvPr>
        </p:nvSpPr>
        <p:spPr>
          <a:xfrm>
            <a:off x="772324" y="2017700"/>
            <a:ext cx="81828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Astenik kişiler veya çocuklarda göğüs kafesine uygulanmamalıdır</a:t>
            </a:r>
            <a:endParaRPr>
              <a:solidFill>
                <a:srgbClr val="073763"/>
              </a:solidFill>
              <a:latin typeface="Arial"/>
              <a:ea typeface="Arial"/>
              <a:cs typeface="Arial"/>
              <a:sym typeface="Arial"/>
            </a:endParaRPr>
          </a:p>
          <a:p>
            <a:pPr marL="342900" marR="0" lvl="0" indent="-342900" algn="l" rtl="0">
              <a:lnSpc>
                <a:spcPct val="10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Kardiyak pacemaker varsa</a:t>
            </a:r>
            <a:endParaRPr>
              <a:solidFill>
                <a:srgbClr val="073763"/>
              </a:solidFill>
              <a:latin typeface="Arial"/>
              <a:ea typeface="Arial"/>
              <a:cs typeface="Arial"/>
              <a:sym typeface="Arial"/>
            </a:endParaRPr>
          </a:p>
          <a:p>
            <a:pPr marL="342900" marR="0" lvl="0" indent="-342900" algn="l" rtl="0">
              <a:lnSpc>
                <a:spcPct val="10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Arteriyel veya venöz trombozda (emboli riski!)</a:t>
            </a:r>
            <a:endParaRPr>
              <a:solidFill>
                <a:srgbClr val="073763"/>
              </a:solidFill>
              <a:latin typeface="Arial"/>
              <a:ea typeface="Arial"/>
              <a:cs typeface="Arial"/>
              <a:sym typeface="Arial"/>
            </a:endParaRPr>
          </a:p>
          <a:p>
            <a:pPr marL="342900" marR="0" lvl="0" indent="-342900" algn="l" rtl="0">
              <a:lnSpc>
                <a:spcPct val="10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İnfeksiyonlar</a:t>
            </a:r>
            <a:endParaRPr>
              <a:solidFill>
                <a:srgbClr val="073763"/>
              </a:solidFill>
              <a:latin typeface="Arial"/>
              <a:ea typeface="Arial"/>
              <a:cs typeface="Arial"/>
              <a:sym typeface="Arial"/>
            </a:endParaRPr>
          </a:p>
          <a:p>
            <a:pPr marL="342900" marR="0" lvl="0" indent="-342900" algn="l" rtl="0">
              <a:lnSpc>
                <a:spcPct val="10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Neoplazmlar</a:t>
            </a:r>
            <a:endParaRPr>
              <a:solidFill>
                <a:srgbClr val="073763"/>
              </a:solidFill>
              <a:latin typeface="Arial"/>
              <a:ea typeface="Arial"/>
              <a:cs typeface="Arial"/>
              <a:sym typeface="Arial"/>
            </a:endParaRPr>
          </a:p>
          <a:p>
            <a:pPr marL="342900" marR="0" lvl="0" indent="-342900" algn="l" rtl="0">
              <a:lnSpc>
                <a:spcPct val="10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Kanamalı durumlar</a:t>
            </a:r>
            <a:endParaRPr>
              <a:solidFill>
                <a:srgbClr val="073763"/>
              </a:solidFill>
              <a:latin typeface="Arial"/>
              <a:ea typeface="Arial"/>
              <a:cs typeface="Arial"/>
              <a:sym typeface="Arial"/>
            </a:endParaRPr>
          </a:p>
          <a:p>
            <a:pPr marL="342900" marR="0" lvl="0" indent="-342900" algn="l" rtl="0">
              <a:lnSpc>
                <a:spcPct val="100000"/>
              </a:lnSpc>
              <a:spcBef>
                <a:spcPts val="560"/>
              </a:spcBef>
              <a:spcAft>
                <a:spcPts val="0"/>
              </a:spcAft>
              <a:buClr>
                <a:srgbClr val="073763"/>
              </a:buClr>
              <a:buSzPts val="1680"/>
              <a:buFont typeface="Arial"/>
              <a:buChar char="■"/>
            </a:pPr>
            <a:r>
              <a:rPr lang="en-US" sz="2800" b="0" i="0" u="none" strike="noStrike" cap="none">
                <a:solidFill>
                  <a:srgbClr val="073763"/>
                </a:solidFill>
                <a:latin typeface="Arial"/>
                <a:ea typeface="Arial"/>
                <a:cs typeface="Arial"/>
                <a:sym typeface="Arial"/>
              </a:rPr>
              <a:t>Gebelikte kontrendikedir. </a:t>
            </a:r>
            <a:endParaRPr>
              <a:solidFill>
                <a:srgbClr val="073763"/>
              </a:solidFill>
              <a:latin typeface="Arial"/>
              <a:ea typeface="Arial"/>
              <a:cs typeface="Arial"/>
              <a:sym typeface="Arial"/>
            </a:endParaRPr>
          </a:p>
          <a:p>
            <a:pPr marL="342900" marR="0" lvl="0" indent="-236220" algn="l" rtl="0">
              <a:spcBef>
                <a:spcPts val="560"/>
              </a:spcBef>
              <a:spcAft>
                <a:spcPts val="0"/>
              </a:spcAft>
              <a:buClr>
                <a:schemeClr val="folHlink"/>
              </a:buClr>
              <a:buSzPts val="1680"/>
              <a:buFont typeface="Noto Sans Symbols"/>
              <a:buNone/>
            </a:pPr>
            <a:endParaRPr sz="2800" b="0" i="0" u="none" strike="noStrike" cap="none">
              <a:solidFill>
                <a:srgbClr val="073763"/>
              </a:solidFill>
              <a:latin typeface="Arial"/>
              <a:ea typeface="Arial"/>
              <a:cs typeface="Arial"/>
              <a:sym typeface="Aria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sp>
        <p:nvSpPr>
          <p:cNvPr id="342" name="Shape 342"/>
          <p:cNvSpPr txBox="1">
            <a:spLocks noGrp="1"/>
          </p:cNvSpPr>
          <p:nvPr>
            <p:ph type="title"/>
          </p:nvPr>
        </p:nvSpPr>
        <p:spPr>
          <a:xfrm>
            <a:off x="311700" y="2867800"/>
            <a:ext cx="8520600" cy="11223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en-US" sz="4800" b="1" i="1">
                <a:solidFill>
                  <a:srgbClr val="980000"/>
                </a:solidFill>
              </a:rPr>
              <a:t>teşekkür ederim...</a:t>
            </a:r>
            <a:endParaRPr sz="4800" b="1" i="1">
              <a:solidFill>
                <a:srgbClr val="98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Shape 140"/>
          <p:cNvSpPr txBox="1">
            <a:spLocks noGrp="1"/>
          </p:cNvSpPr>
          <p:nvPr>
            <p:ph type="title"/>
          </p:nvPr>
        </p:nvSpPr>
        <p:spPr>
          <a:xfrm>
            <a:off x="1150925" y="214306"/>
            <a:ext cx="7793100" cy="7809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Font typeface="Comic Sans MS"/>
              <a:buNone/>
            </a:pPr>
            <a:r>
              <a:rPr lang="en-US" sz="4400" b="1" i="0" u="none" strike="noStrike" cap="none">
                <a:solidFill>
                  <a:srgbClr val="980000"/>
                </a:solidFill>
                <a:latin typeface="Arial"/>
                <a:ea typeface="Arial"/>
                <a:cs typeface="Arial"/>
                <a:sym typeface="Arial"/>
              </a:rPr>
              <a:t>Etki mekanizmaları</a:t>
            </a:r>
            <a:endParaRPr b="1">
              <a:solidFill>
                <a:srgbClr val="980000"/>
              </a:solidFill>
              <a:latin typeface="Arial"/>
              <a:ea typeface="Arial"/>
              <a:cs typeface="Arial"/>
              <a:sym typeface="Arial"/>
            </a:endParaRPr>
          </a:p>
        </p:txBody>
      </p:sp>
      <p:sp>
        <p:nvSpPr>
          <p:cNvPr id="141" name="Shape 141"/>
          <p:cNvSpPr txBox="1">
            <a:spLocks noGrp="1"/>
          </p:cNvSpPr>
          <p:nvPr>
            <p:ph type="body" idx="1"/>
          </p:nvPr>
        </p:nvSpPr>
        <p:spPr>
          <a:xfrm>
            <a:off x="588750" y="1270675"/>
            <a:ext cx="8366400" cy="4861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chemeClr val="folHlink"/>
              </a:buClr>
              <a:buFont typeface="Noto Sans Symbols"/>
              <a:buNone/>
            </a:pPr>
            <a:r>
              <a:rPr lang="en-US" sz="3200" b="1" i="0" u="none">
                <a:solidFill>
                  <a:srgbClr val="073763"/>
                </a:solidFill>
                <a:latin typeface="Arial"/>
                <a:ea typeface="Arial"/>
                <a:cs typeface="Arial"/>
                <a:sym typeface="Arial"/>
              </a:rPr>
              <a:t>	</a:t>
            </a:r>
            <a:r>
              <a:rPr lang="en-US" sz="2400" b="1" i="0" u="none">
                <a:solidFill>
                  <a:srgbClr val="073763"/>
                </a:solidFill>
                <a:latin typeface="Arial"/>
                <a:ea typeface="Arial"/>
                <a:cs typeface="Arial"/>
                <a:sym typeface="Arial"/>
              </a:rPr>
              <a:t>1- Kapı kontrol teorisi,</a:t>
            </a:r>
            <a:endParaRPr>
              <a:solidFill>
                <a:srgbClr val="073763"/>
              </a:solidFill>
              <a:latin typeface="Arial"/>
              <a:ea typeface="Arial"/>
              <a:cs typeface="Arial"/>
              <a:sym typeface="Arial"/>
            </a:endParaRPr>
          </a:p>
          <a:p>
            <a:pPr marL="342900" marR="0" lvl="0" indent="-342900" algn="l" rtl="0">
              <a:lnSpc>
                <a:spcPct val="100000"/>
              </a:lnSpc>
              <a:spcBef>
                <a:spcPts val="480"/>
              </a:spcBef>
              <a:spcAft>
                <a:spcPts val="0"/>
              </a:spcAft>
              <a:buClr>
                <a:schemeClr val="folHlink"/>
              </a:buClr>
              <a:buFont typeface="Noto Sans Symbols"/>
              <a:buNone/>
            </a:pPr>
            <a:r>
              <a:rPr lang="en-US" sz="2400" b="1" i="0" u="none">
                <a:solidFill>
                  <a:srgbClr val="073763"/>
                </a:solidFill>
                <a:latin typeface="Arial"/>
                <a:ea typeface="Arial"/>
                <a:cs typeface="Arial"/>
                <a:sym typeface="Arial"/>
              </a:rPr>
              <a:t>	2- Vücuttaki doğal opiyatların salınımını artırmak</a:t>
            </a:r>
            <a:r>
              <a:rPr lang="en-US" sz="2400" b="0" i="0" u="none">
                <a:solidFill>
                  <a:srgbClr val="073763"/>
                </a:solidFill>
                <a:latin typeface="Arial"/>
                <a:ea typeface="Arial"/>
                <a:cs typeface="Arial"/>
                <a:sym typeface="Arial"/>
              </a:rPr>
              <a:t> </a:t>
            </a:r>
            <a:r>
              <a:rPr lang="en-US" sz="2400" b="1" i="0" u="none">
                <a:solidFill>
                  <a:srgbClr val="073763"/>
                </a:solidFill>
                <a:latin typeface="Arial"/>
                <a:ea typeface="Arial"/>
                <a:cs typeface="Arial"/>
                <a:sym typeface="Arial"/>
              </a:rPr>
              <a:t>(</a:t>
            </a:r>
            <a:r>
              <a:rPr lang="en-US" sz="2400" b="0" i="0" u="none">
                <a:solidFill>
                  <a:srgbClr val="073763"/>
                </a:solidFill>
                <a:latin typeface="Arial"/>
                <a:ea typeface="Arial"/>
                <a:cs typeface="Arial"/>
                <a:sym typeface="Arial"/>
              </a:rPr>
              <a:t>A delta ve C liflerinin düşük yoğunlukta TENS ile uyarılmasıyla ağrıyı beyne ileten bu lifler beyinde ve medulla spinalisten endojen opiat salınımını neden olurlar</a:t>
            </a:r>
            <a:r>
              <a:rPr lang="en-US" sz="2400" b="1" i="0" u="none">
                <a:solidFill>
                  <a:srgbClr val="073763"/>
                </a:solidFill>
                <a:latin typeface="Arial"/>
                <a:ea typeface="Arial"/>
                <a:cs typeface="Arial"/>
                <a:sym typeface="Arial"/>
              </a:rPr>
              <a:t>),</a:t>
            </a:r>
            <a:endParaRPr>
              <a:solidFill>
                <a:srgbClr val="073763"/>
              </a:solidFill>
              <a:latin typeface="Arial"/>
              <a:ea typeface="Arial"/>
              <a:cs typeface="Arial"/>
              <a:sym typeface="Arial"/>
            </a:endParaRPr>
          </a:p>
          <a:p>
            <a:pPr marL="342900" marR="0" lvl="0" indent="-342900" algn="l" rtl="0">
              <a:lnSpc>
                <a:spcPct val="100000"/>
              </a:lnSpc>
              <a:spcBef>
                <a:spcPts val="480"/>
              </a:spcBef>
              <a:spcAft>
                <a:spcPts val="0"/>
              </a:spcAft>
              <a:buClr>
                <a:schemeClr val="folHlink"/>
              </a:buClr>
              <a:buFont typeface="Noto Sans Symbols"/>
              <a:buNone/>
            </a:pPr>
            <a:r>
              <a:rPr lang="en-US" sz="2400" b="1" i="0" u="none">
                <a:solidFill>
                  <a:srgbClr val="073763"/>
                </a:solidFill>
                <a:latin typeface="Arial"/>
                <a:ea typeface="Arial"/>
                <a:cs typeface="Arial"/>
                <a:sym typeface="Arial"/>
              </a:rPr>
              <a:t>	3- Lokal vazodilatasyon oluşturarak ağrı yapıcı mediatörlerin uzaklaştırılması,</a:t>
            </a:r>
            <a:endParaRPr>
              <a:solidFill>
                <a:srgbClr val="073763"/>
              </a:solidFill>
              <a:latin typeface="Arial"/>
              <a:ea typeface="Arial"/>
              <a:cs typeface="Arial"/>
              <a:sym typeface="Arial"/>
            </a:endParaRPr>
          </a:p>
          <a:p>
            <a:pPr marL="342900" marR="0" lvl="0" indent="-342900" algn="l" rtl="0">
              <a:lnSpc>
                <a:spcPct val="100000"/>
              </a:lnSpc>
              <a:spcBef>
                <a:spcPts val="480"/>
              </a:spcBef>
              <a:spcAft>
                <a:spcPts val="0"/>
              </a:spcAft>
              <a:buClr>
                <a:schemeClr val="folHlink"/>
              </a:buClr>
              <a:buFont typeface="Noto Sans Symbols"/>
              <a:buNone/>
            </a:pPr>
            <a:r>
              <a:rPr lang="en-US" sz="2400" b="1" i="0" u="none">
                <a:solidFill>
                  <a:srgbClr val="073763"/>
                </a:solidFill>
                <a:latin typeface="Arial"/>
                <a:ea typeface="Arial"/>
                <a:cs typeface="Arial"/>
                <a:sym typeface="Arial"/>
              </a:rPr>
              <a:t>	4- Akupunktur benzeri etki</a:t>
            </a:r>
            <a:r>
              <a:rPr lang="en-US" sz="2400" b="0" i="0" u="none">
                <a:solidFill>
                  <a:srgbClr val="073763"/>
                </a:solidFill>
                <a:latin typeface="Arial"/>
                <a:ea typeface="Arial"/>
                <a:cs typeface="Arial"/>
                <a:sym typeface="Arial"/>
              </a:rPr>
              <a:t>(Bu teoride TENS’in, enerji akışını etkileyecek  akupunktur noktalarını stimüle etmek için kullanıldığı ve böylece ağrıya neden olan durumu değiştirdiği  savunulmaktadır).</a:t>
            </a:r>
            <a:endParaRPr>
              <a:solidFill>
                <a:srgbClr val="073763"/>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Shape 146"/>
          <p:cNvSpPr txBox="1">
            <a:spLocks noGrp="1"/>
          </p:cNvSpPr>
          <p:nvPr>
            <p:ph type="title"/>
          </p:nvPr>
        </p:nvSpPr>
        <p:spPr>
          <a:xfrm>
            <a:off x="457200" y="274637"/>
            <a:ext cx="4186237" cy="11430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Font typeface="Comic Sans MS"/>
              <a:buNone/>
            </a:pPr>
            <a:r>
              <a:rPr lang="en-US" sz="4400" b="1" i="0" u="none" strike="noStrike" cap="none">
                <a:solidFill>
                  <a:srgbClr val="980000"/>
                </a:solidFill>
                <a:latin typeface="Arial"/>
                <a:ea typeface="Arial"/>
                <a:cs typeface="Arial"/>
                <a:sym typeface="Arial"/>
              </a:rPr>
              <a:t>Uygulama Şekilleri</a:t>
            </a:r>
            <a:endParaRPr b="1">
              <a:solidFill>
                <a:srgbClr val="980000"/>
              </a:solidFill>
              <a:latin typeface="Arial"/>
              <a:ea typeface="Arial"/>
              <a:cs typeface="Arial"/>
              <a:sym typeface="Arial"/>
            </a:endParaRPr>
          </a:p>
        </p:txBody>
      </p:sp>
      <p:pic>
        <p:nvPicPr>
          <p:cNvPr id="147" name="Shape 147" descr="Y32"/>
          <p:cNvPicPr preferRelativeResize="0"/>
          <p:nvPr/>
        </p:nvPicPr>
        <p:blipFill rotWithShape="1">
          <a:blip r:embed="rId3">
            <a:alphaModFix/>
          </a:blip>
          <a:srcRect r="19685"/>
          <a:stretch/>
        </p:blipFill>
        <p:spPr>
          <a:xfrm>
            <a:off x="5054950" y="457200"/>
            <a:ext cx="4089000" cy="5788800"/>
          </a:xfrm>
          <a:prstGeom prst="rect">
            <a:avLst/>
          </a:prstGeom>
          <a:noFill/>
          <a:ln>
            <a:noFill/>
          </a:ln>
        </p:spPr>
      </p:pic>
      <p:sp>
        <p:nvSpPr>
          <p:cNvPr id="148" name="Shape 148"/>
          <p:cNvSpPr txBox="1">
            <a:spLocks noGrp="1"/>
          </p:cNvSpPr>
          <p:nvPr>
            <p:ph type="body" idx="1"/>
          </p:nvPr>
        </p:nvSpPr>
        <p:spPr>
          <a:xfrm>
            <a:off x="182249" y="1600200"/>
            <a:ext cx="5032800" cy="45261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1- Konvansiyonel TENS,</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2- Akupunktur benzeri TENS,</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3- Kısa yoğun TENS,</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4- Patlayıcı (Burst) TENS,</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5- Modüle TENS.</a:t>
            </a:r>
            <a:endParaRPr>
              <a:solidFill>
                <a:srgbClr val="073763"/>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Shape 153"/>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Font typeface="Comic Sans MS"/>
              <a:buNone/>
            </a:pPr>
            <a:r>
              <a:rPr lang="en-US" sz="4400" b="1" i="0" u="none" strike="noStrike" cap="none">
                <a:solidFill>
                  <a:srgbClr val="980000"/>
                </a:solidFill>
                <a:latin typeface="Arial"/>
                <a:ea typeface="Arial"/>
                <a:cs typeface="Arial"/>
                <a:sym typeface="Arial"/>
              </a:rPr>
              <a:t>KONVANSİYONEL TENS</a:t>
            </a:r>
            <a:endParaRPr b="1">
              <a:solidFill>
                <a:srgbClr val="980000"/>
              </a:solidFill>
              <a:latin typeface="Arial"/>
              <a:ea typeface="Arial"/>
              <a:cs typeface="Arial"/>
              <a:sym typeface="Arial"/>
            </a:endParaRPr>
          </a:p>
        </p:txBody>
      </p:sp>
      <p:sp>
        <p:nvSpPr>
          <p:cNvPr id="154" name="Shape 154"/>
          <p:cNvSpPr txBox="1">
            <a:spLocks noGrp="1"/>
          </p:cNvSpPr>
          <p:nvPr>
            <p:ph type="body" idx="1"/>
          </p:nvPr>
        </p:nvSpPr>
        <p:spPr>
          <a:xfrm>
            <a:off x="641199" y="2017700"/>
            <a:ext cx="83139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73763"/>
              </a:buClr>
              <a:buSzPts val="1680"/>
              <a:buFont typeface="Arial"/>
              <a:buChar char="■"/>
            </a:pPr>
            <a:r>
              <a:rPr lang="en-US" sz="2800" b="0" i="0" u="none">
                <a:solidFill>
                  <a:srgbClr val="073763"/>
                </a:solidFill>
                <a:latin typeface="Arial"/>
                <a:ea typeface="Arial"/>
                <a:cs typeface="Arial"/>
                <a:sym typeface="Arial"/>
              </a:rPr>
              <a:t>En yaygın kullanılan tiptir.</a:t>
            </a:r>
            <a:endParaRPr>
              <a:solidFill>
                <a:srgbClr val="073763"/>
              </a:solidFill>
              <a:latin typeface="Arial"/>
              <a:ea typeface="Arial"/>
              <a:cs typeface="Arial"/>
              <a:sym typeface="Arial"/>
            </a:endParaRPr>
          </a:p>
          <a:p>
            <a:pPr marL="342900" marR="0" lvl="0" indent="-342900" algn="l" rtl="0">
              <a:lnSpc>
                <a:spcPct val="100000"/>
              </a:lnSpc>
              <a:spcBef>
                <a:spcPts val="560"/>
              </a:spcBef>
              <a:spcAft>
                <a:spcPts val="0"/>
              </a:spcAft>
              <a:buClr>
                <a:srgbClr val="073763"/>
              </a:buClr>
              <a:buSzPts val="1680"/>
              <a:buFont typeface="Noto Sans Symbols"/>
              <a:buChar char="■"/>
            </a:pPr>
            <a:r>
              <a:rPr lang="en-US" sz="2800" b="0" i="0" u="none">
                <a:solidFill>
                  <a:srgbClr val="073763"/>
                </a:solidFill>
                <a:latin typeface="Arial"/>
                <a:ea typeface="Arial"/>
                <a:cs typeface="Arial"/>
                <a:sym typeface="Arial"/>
              </a:rPr>
              <a:t>Düşük şiddette (1-100 mA), yüksek frekansta (50-100 Hz) uyarılar kullanılır.</a:t>
            </a:r>
            <a:endParaRPr>
              <a:solidFill>
                <a:srgbClr val="073763"/>
              </a:solidFill>
              <a:latin typeface="Arial"/>
              <a:ea typeface="Arial"/>
              <a:cs typeface="Arial"/>
              <a:sym typeface="Arial"/>
            </a:endParaRPr>
          </a:p>
          <a:p>
            <a:pPr marL="342900" marR="0" lvl="0" indent="-342900" algn="l" rtl="0">
              <a:lnSpc>
                <a:spcPct val="100000"/>
              </a:lnSpc>
              <a:spcBef>
                <a:spcPts val="560"/>
              </a:spcBef>
              <a:spcAft>
                <a:spcPts val="0"/>
              </a:spcAft>
              <a:buClr>
                <a:srgbClr val="073763"/>
              </a:buClr>
              <a:buSzPts val="1680"/>
              <a:buFont typeface="Arial"/>
              <a:buChar char="■"/>
            </a:pPr>
            <a:r>
              <a:rPr lang="en-US" sz="2800" b="0" i="0" u="none">
                <a:solidFill>
                  <a:srgbClr val="073763"/>
                </a:solidFill>
                <a:latin typeface="Arial"/>
                <a:ea typeface="Arial"/>
                <a:cs typeface="Arial"/>
                <a:sym typeface="Arial"/>
              </a:rPr>
              <a:t>Postoperatif ağrı ve akut ve kronik ağrıda kullanılır. </a:t>
            </a:r>
            <a:endParaRPr>
              <a:solidFill>
                <a:srgbClr val="073763"/>
              </a:solidFill>
              <a:latin typeface="Arial"/>
              <a:ea typeface="Arial"/>
              <a:cs typeface="Arial"/>
              <a:sym typeface="Arial"/>
            </a:endParaRPr>
          </a:p>
          <a:p>
            <a:pPr marL="342900" marR="0" lvl="0" indent="-342900" algn="l" rtl="0">
              <a:lnSpc>
                <a:spcPct val="100000"/>
              </a:lnSpc>
              <a:spcBef>
                <a:spcPts val="560"/>
              </a:spcBef>
              <a:spcAft>
                <a:spcPts val="0"/>
              </a:spcAft>
              <a:buClr>
                <a:srgbClr val="073763"/>
              </a:buClr>
              <a:buSzPts val="1680"/>
              <a:buFont typeface="Arial"/>
              <a:buChar char="■"/>
            </a:pPr>
            <a:r>
              <a:rPr lang="en-US" sz="2800" b="0" i="0" u="none">
                <a:solidFill>
                  <a:srgbClr val="073763"/>
                </a:solidFill>
                <a:latin typeface="Arial"/>
                <a:ea typeface="Arial"/>
                <a:cs typeface="Arial"/>
                <a:sym typeface="Arial"/>
              </a:rPr>
              <a:t>Uyarı, motor eşiğin altında olup kas kontraksiyonu olmadan analjezi sağlanır.</a:t>
            </a:r>
            <a:endParaRPr>
              <a:solidFill>
                <a:srgbClr val="073763"/>
              </a:solidFill>
              <a:latin typeface="Arial"/>
              <a:ea typeface="Arial"/>
              <a:cs typeface="Arial"/>
              <a:sym typeface="Arial"/>
            </a:endParaRPr>
          </a:p>
          <a:p>
            <a:pPr marL="342900" marR="0" lvl="0" indent="-342900" algn="l" rtl="0">
              <a:lnSpc>
                <a:spcPct val="100000"/>
              </a:lnSpc>
              <a:spcBef>
                <a:spcPts val="560"/>
              </a:spcBef>
              <a:spcAft>
                <a:spcPts val="0"/>
              </a:spcAft>
              <a:buClr>
                <a:srgbClr val="073763"/>
              </a:buClr>
              <a:buSzPts val="1680"/>
              <a:buFont typeface="Arial"/>
              <a:buChar char="■"/>
            </a:pPr>
            <a:r>
              <a:rPr lang="en-US" sz="2800" b="0" i="0" u="none">
                <a:solidFill>
                  <a:srgbClr val="073763"/>
                </a:solidFill>
                <a:latin typeface="Arial"/>
                <a:ea typeface="Arial"/>
                <a:cs typeface="Arial"/>
                <a:sym typeface="Arial"/>
              </a:rPr>
              <a:t>Analjezi uzun sürelidir. </a:t>
            </a:r>
            <a:endParaRPr>
              <a:solidFill>
                <a:srgbClr val="073763"/>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Shape 159"/>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1"/>
              </a:buClr>
              <a:buFont typeface="Comic Sans MS"/>
              <a:buNone/>
            </a:pPr>
            <a:r>
              <a:rPr lang="en-US" sz="4000" b="1" i="0" u="none" strike="noStrike" cap="none">
                <a:solidFill>
                  <a:srgbClr val="980000"/>
                </a:solidFill>
                <a:latin typeface="Arial"/>
                <a:ea typeface="Arial"/>
                <a:cs typeface="Arial"/>
                <a:sym typeface="Arial"/>
              </a:rPr>
              <a:t>AKUPUNKTUR BENZERİ  TENS</a:t>
            </a:r>
            <a:br>
              <a:rPr lang="en-US" sz="4000" b="1" i="0" u="none" strike="noStrike" cap="none">
                <a:solidFill>
                  <a:srgbClr val="980000"/>
                </a:solidFill>
                <a:latin typeface="Arial"/>
                <a:ea typeface="Arial"/>
                <a:cs typeface="Arial"/>
                <a:sym typeface="Arial"/>
              </a:rPr>
            </a:br>
            <a:endParaRPr b="1">
              <a:solidFill>
                <a:srgbClr val="980000"/>
              </a:solidFill>
              <a:latin typeface="Arial"/>
              <a:ea typeface="Arial"/>
              <a:cs typeface="Arial"/>
              <a:sym typeface="Arial"/>
            </a:endParaRPr>
          </a:p>
        </p:txBody>
      </p:sp>
      <p:sp>
        <p:nvSpPr>
          <p:cNvPr id="160" name="Shape 160"/>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Yüksek amplitüd ve düşük frekanstadır (2-4 Hz).</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Endojen opiat salınımını arttırır.</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Ağrının kontrol altına alınması bir kaç saate kadar gecikebilir, tedavi kesildikten sonra birkaç saat daha devam eder. </a:t>
            </a:r>
            <a:endParaRPr>
              <a:solidFill>
                <a:srgbClr val="073763"/>
              </a:solidFill>
              <a:latin typeface="Arial"/>
              <a:ea typeface="Arial"/>
              <a:cs typeface="Arial"/>
              <a:sym typeface="Arial"/>
            </a:endParaRPr>
          </a:p>
          <a:p>
            <a:pPr marL="342900" marR="0" lvl="0" indent="-220980" algn="l" rtl="0">
              <a:spcBef>
                <a:spcPts val="640"/>
              </a:spcBef>
              <a:spcAft>
                <a:spcPts val="0"/>
              </a:spcAft>
              <a:buClr>
                <a:schemeClr val="folHlink"/>
              </a:buClr>
              <a:buSzPts val="1920"/>
              <a:buFont typeface="Noto Sans Symbols"/>
              <a:buNone/>
            </a:pPr>
            <a:endParaRPr sz="3200" b="0" i="0" u="none">
              <a:solidFill>
                <a:srgbClr val="073763"/>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Shape 165"/>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1"/>
              </a:buClr>
              <a:buFont typeface="Comic Sans MS"/>
              <a:buNone/>
            </a:pPr>
            <a:r>
              <a:rPr lang="en-US" sz="4400" b="1" i="0" u="none" strike="noStrike" cap="none">
                <a:solidFill>
                  <a:srgbClr val="980000"/>
                </a:solidFill>
                <a:latin typeface="Arial"/>
                <a:ea typeface="Arial"/>
                <a:cs typeface="Arial"/>
                <a:sym typeface="Arial"/>
              </a:rPr>
              <a:t>KISA YOĞUN TENS</a:t>
            </a:r>
            <a:endParaRPr b="1">
              <a:solidFill>
                <a:srgbClr val="980000"/>
              </a:solidFill>
              <a:latin typeface="Arial"/>
              <a:ea typeface="Arial"/>
              <a:cs typeface="Arial"/>
              <a:sym typeface="Arial"/>
            </a:endParaRPr>
          </a:p>
        </p:txBody>
      </p:sp>
      <p:sp>
        <p:nvSpPr>
          <p:cNvPr id="166" name="Shape 166"/>
          <p:cNvSpPr txBox="1">
            <a:spLocks noGrp="1"/>
          </p:cNvSpPr>
          <p:nvPr>
            <p:ph type="body" idx="1"/>
          </p:nvPr>
        </p:nvSpPr>
        <p:spPr>
          <a:xfrm>
            <a:off x="1182687" y="2017712"/>
            <a:ext cx="77724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Kısa süreli ve hastanın dayanabileceği en yüksek şiddette akım verilir (100-150 Hz, 150-250 mikrosaniye). </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Ritmik olmayan kas kontraksiyonu oluşur.</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1-15 dk. İçerisinde analjezi başlar, buna karşın uyarı sonrası analjezi oldukça kısa sürer.</a:t>
            </a:r>
            <a:endParaRPr>
              <a:solidFill>
                <a:srgbClr val="073763"/>
              </a:solidFill>
              <a:latin typeface="Arial"/>
              <a:ea typeface="Arial"/>
              <a:cs typeface="Arial"/>
              <a:sym typeface="Arial"/>
            </a:endParaRPr>
          </a:p>
          <a:p>
            <a:pPr marL="342900" marR="0" lvl="0" indent="-220980" algn="l" rtl="0">
              <a:lnSpc>
                <a:spcPct val="100000"/>
              </a:lnSpc>
              <a:spcBef>
                <a:spcPts val="640"/>
              </a:spcBef>
              <a:spcAft>
                <a:spcPts val="0"/>
              </a:spcAft>
              <a:buClr>
                <a:schemeClr val="folHlink"/>
              </a:buClr>
              <a:buSzPts val="1920"/>
              <a:buFont typeface="Noto Sans Symbols"/>
              <a:buNone/>
            </a:pPr>
            <a:endParaRPr sz="3200" b="0" i="0" u="none">
              <a:solidFill>
                <a:srgbClr val="073763"/>
              </a:solidFill>
              <a:latin typeface="Arial"/>
              <a:ea typeface="Arial"/>
              <a:cs typeface="Arial"/>
              <a:sym typeface="Arial"/>
            </a:endParaRPr>
          </a:p>
          <a:p>
            <a:pPr marL="342900" marR="0" lvl="0" indent="-220980" algn="l" rtl="0">
              <a:spcBef>
                <a:spcPts val="640"/>
              </a:spcBef>
              <a:spcAft>
                <a:spcPts val="0"/>
              </a:spcAft>
              <a:buClr>
                <a:schemeClr val="folHlink"/>
              </a:buClr>
              <a:buSzPts val="1920"/>
              <a:buFont typeface="Noto Sans Symbols"/>
              <a:buNone/>
            </a:pPr>
            <a:endParaRPr sz="3200" b="0" i="0" u="none">
              <a:solidFill>
                <a:srgbClr val="073763"/>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Shape 171"/>
          <p:cNvSpPr txBox="1">
            <a:spLocks noGrp="1"/>
          </p:cNvSpPr>
          <p:nvPr>
            <p:ph type="title"/>
          </p:nvPr>
        </p:nvSpPr>
        <p:spPr>
          <a:xfrm>
            <a:off x="1150937" y="214312"/>
            <a:ext cx="7793037" cy="1462087"/>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1"/>
              </a:buClr>
              <a:buFont typeface="Comic Sans MS"/>
              <a:buNone/>
            </a:pPr>
            <a:r>
              <a:rPr lang="en-US" sz="4400" b="1" i="0" u="none" strike="noStrike" cap="none">
                <a:solidFill>
                  <a:srgbClr val="980000"/>
                </a:solidFill>
                <a:latin typeface="Arial"/>
                <a:ea typeface="Arial"/>
                <a:cs typeface="Arial"/>
                <a:sym typeface="Arial"/>
              </a:rPr>
              <a:t>PATLAYICI ( BURST) TENS</a:t>
            </a:r>
            <a:endParaRPr b="1">
              <a:solidFill>
                <a:srgbClr val="980000"/>
              </a:solidFill>
              <a:latin typeface="Arial"/>
              <a:ea typeface="Arial"/>
              <a:cs typeface="Arial"/>
              <a:sym typeface="Arial"/>
            </a:endParaRPr>
          </a:p>
        </p:txBody>
      </p:sp>
      <p:sp>
        <p:nvSpPr>
          <p:cNvPr id="172" name="Shape 172"/>
          <p:cNvSpPr txBox="1">
            <a:spLocks noGrp="1"/>
          </p:cNvSpPr>
          <p:nvPr>
            <p:ph type="body" idx="1"/>
          </p:nvPr>
        </p:nvSpPr>
        <p:spPr>
          <a:xfrm>
            <a:off x="693649" y="2017700"/>
            <a:ext cx="82614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Konvansiyonel ve akupunktur benzeri TENS in karışımıdır.</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Yüksek ve düşük frekansta akımlar birbiri ardına verilir.</a:t>
            </a:r>
            <a:endParaRPr>
              <a:solidFill>
                <a:srgbClr val="073763"/>
              </a:solidFill>
              <a:latin typeface="Arial"/>
              <a:ea typeface="Arial"/>
              <a:cs typeface="Arial"/>
              <a:sym typeface="Arial"/>
            </a:endParaRPr>
          </a:p>
          <a:p>
            <a:pPr marL="342900" marR="0" lvl="0" indent="-342900" algn="l" rtl="0">
              <a:lnSpc>
                <a:spcPct val="100000"/>
              </a:lnSpc>
              <a:spcBef>
                <a:spcPts val="640"/>
              </a:spcBef>
              <a:spcAft>
                <a:spcPts val="0"/>
              </a:spcAft>
              <a:buClr>
                <a:srgbClr val="073763"/>
              </a:buClr>
              <a:buSzPts val="1920"/>
              <a:buFont typeface="Arial"/>
              <a:buChar char="■"/>
            </a:pPr>
            <a:r>
              <a:rPr lang="en-US" sz="3200" b="0" i="0" u="none">
                <a:solidFill>
                  <a:srgbClr val="073763"/>
                </a:solidFill>
                <a:latin typeface="Arial"/>
                <a:ea typeface="Arial"/>
                <a:cs typeface="Arial"/>
                <a:sym typeface="Arial"/>
              </a:rPr>
              <a:t>Hem elektriksel parestezi hem de ritmik kas kontraksiyon oluşur.</a:t>
            </a:r>
            <a:endParaRPr>
              <a:solidFill>
                <a:srgbClr val="073763"/>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985</Words>
  <Application>Microsoft Office PowerPoint</Application>
  <PresentationFormat>Ekran Gösterisi (4:3)</PresentationFormat>
  <Paragraphs>148</Paragraphs>
  <Slides>38</Slides>
  <Notes>38</Notes>
  <HiddenSlides>0</HiddenSlides>
  <MMClips>0</MMClips>
  <ScaleCrop>false</ScaleCrop>
  <HeadingPairs>
    <vt:vector size="4" baseType="variant">
      <vt:variant>
        <vt:lpstr>Tema</vt:lpstr>
      </vt:variant>
      <vt:variant>
        <vt:i4>2</vt:i4>
      </vt:variant>
      <vt:variant>
        <vt:lpstr>Slayt Başlıkları</vt:lpstr>
      </vt:variant>
      <vt:variant>
        <vt:i4>38</vt:i4>
      </vt:variant>
    </vt:vector>
  </HeadingPairs>
  <TitlesOfParts>
    <vt:vector size="40" baseType="lpstr">
      <vt:lpstr>Simple Light</vt:lpstr>
      <vt:lpstr>Simple Light</vt:lpstr>
      <vt:lpstr>Elektroterapi - 2</vt:lpstr>
      <vt:lpstr>TENS (Transkutan Elektrik Sinir Stimülasyonu)</vt:lpstr>
      <vt:lpstr>Slayt 3</vt:lpstr>
      <vt:lpstr>Etki mekanizmaları</vt:lpstr>
      <vt:lpstr>Uygulama Şekilleri</vt:lpstr>
      <vt:lpstr>KONVANSİYONEL TENS</vt:lpstr>
      <vt:lpstr>AKUPUNKTUR BENZERİ  TENS </vt:lpstr>
      <vt:lpstr>KISA YOĞUN TENS</vt:lpstr>
      <vt:lpstr>PATLAYICI ( BURST) TENS</vt:lpstr>
      <vt:lpstr> MODÜLE TENS</vt:lpstr>
      <vt:lpstr>Slayt 11</vt:lpstr>
      <vt:lpstr>Slayt 12</vt:lpstr>
      <vt:lpstr>Slayt 13</vt:lpstr>
      <vt:lpstr>Slayt 14</vt:lpstr>
      <vt:lpstr>ENDİKASYONLARI</vt:lpstr>
      <vt:lpstr>KONTRENDİKASYONLARI</vt:lpstr>
      <vt:lpstr>Slayt 17</vt:lpstr>
      <vt:lpstr>Slayt 18</vt:lpstr>
      <vt:lpstr>RUSSIAN AKIMLAR</vt:lpstr>
      <vt:lpstr>Slayt 20</vt:lpstr>
      <vt:lpstr>Slayt 21</vt:lpstr>
      <vt:lpstr>Slayt 22</vt:lpstr>
      <vt:lpstr>Slayt 23</vt:lpstr>
      <vt:lpstr>ORTA FREKANSLI AKIMLAR(İnterferensiyel akım)</vt:lpstr>
      <vt:lpstr>Slayt 25</vt:lpstr>
      <vt:lpstr>Slayt 26</vt:lpstr>
      <vt:lpstr>Etkileri</vt:lpstr>
      <vt:lpstr>Slayt 28</vt:lpstr>
      <vt:lpstr>Uygulama</vt:lpstr>
      <vt:lpstr>Slayt 30</vt:lpstr>
      <vt:lpstr>Slayt 31</vt:lpstr>
      <vt:lpstr>Slayt 32</vt:lpstr>
      <vt:lpstr>Slayt 33</vt:lpstr>
      <vt:lpstr>Slayt 34</vt:lpstr>
      <vt:lpstr>Endikasyonları</vt:lpstr>
      <vt:lpstr>Slayt 36</vt:lpstr>
      <vt:lpstr>Kontrendikasyonları</vt:lpstr>
      <vt:lpstr>teşekkür ederim...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Elektroterapi - 2</dc:title>
  <cp:lastModifiedBy>ayşegül</cp:lastModifiedBy>
  <cp:revision>1</cp:revision>
  <dcterms:modified xsi:type="dcterms:W3CDTF">2018-03-02T09:39:07Z</dcterms:modified>
</cp:coreProperties>
</file>