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/>
          </a:bodyPr>
          <a:lstStyle/>
          <a:p>
            <a:pPr marL="0"/>
            <a:r>
              <a:rPr lang="tr-TR" smtClean="0"/>
              <a:t>6.HAFTA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u="sng" dirty="0"/>
              <a:t>BİNALARIN DEPREM HASARLARINI KOLAYLAŞTIRAN NEDENLER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1 - Bina yapılırken yeraltı suyunu alacak drenajın yapılmaması.</a:t>
            </a:r>
            <a:br>
              <a:rPr lang="tr-TR" dirty="0"/>
            </a:br>
            <a:r>
              <a:rPr lang="tr-TR" dirty="0"/>
              <a:t>2 - Bina temeli yakınında yapılan fosseptiklerin temele su bırakması.</a:t>
            </a:r>
            <a:br>
              <a:rPr lang="tr-TR" dirty="0"/>
            </a:br>
            <a:r>
              <a:rPr lang="tr-TR" dirty="0"/>
              <a:t>3 - Dökülen betonlarda vibratörün kullanılmaması (gerekli beton sıkıştırmasının yapılmaması).</a:t>
            </a:r>
          </a:p>
          <a:p>
            <a:r>
              <a:rPr lang="tr-TR" dirty="0"/>
              <a:t>4 - Taşıyıcı perdelerin köşelerinde perde uç bölgesinin yapılmaması.</a:t>
            </a:r>
            <a:br>
              <a:rPr lang="tr-TR" dirty="0"/>
            </a:br>
            <a:r>
              <a:rPr lang="tr-TR" dirty="0"/>
              <a:t>5 - Kiriş ve kolon demirlerinin ekleme kısımlarının kısa tutulması.</a:t>
            </a:r>
            <a:br>
              <a:rPr lang="tr-TR" dirty="0"/>
            </a:br>
            <a:r>
              <a:rPr lang="tr-TR" dirty="0"/>
              <a:t>6 - Betonun işçiliğini kolaylaştırmak için fazla su kullanılması.</a:t>
            </a:r>
            <a:br>
              <a:rPr lang="tr-TR" dirty="0"/>
            </a:br>
            <a:r>
              <a:rPr lang="tr-TR" dirty="0"/>
              <a:t>7 - Zemin emniyet gerilmesinin ezbere alınarak proje yapılması.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908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8 - Kolon ve kiriş birleşim yerlerinde </a:t>
            </a:r>
            <a:r>
              <a:rPr lang="tr-TR" dirty="0" err="1"/>
              <a:t>etriye</a:t>
            </a:r>
            <a:r>
              <a:rPr lang="tr-TR" dirty="0"/>
              <a:t> sıklaştırmasının yapılmaması.</a:t>
            </a:r>
            <a:br>
              <a:rPr lang="tr-TR" dirty="0"/>
            </a:br>
            <a:r>
              <a:rPr lang="tr-TR" dirty="0"/>
              <a:t>9 - Beton dökülmeden önce kiriş ve kolon diplerinin tozlu, kirli ve talaşlı bırakılması.</a:t>
            </a:r>
            <a:br>
              <a:rPr lang="tr-TR" dirty="0"/>
            </a:br>
            <a:r>
              <a:rPr lang="tr-TR" dirty="0"/>
              <a:t>10 - Kolon aplike yönlerinin bir üst katlarda değiştirilmesi. Ayrıca tek istikamette tasarımın yapılması.</a:t>
            </a:r>
            <a:br>
              <a:rPr lang="tr-TR" dirty="0"/>
            </a:br>
            <a:r>
              <a:rPr lang="tr-TR" dirty="0"/>
              <a:t>11 - Beton döküldükten sonra yeteri miktarda ve sürede sulanmaması (özellikle yaz aylarında)</a:t>
            </a:r>
            <a:br>
              <a:rPr lang="tr-TR" dirty="0"/>
            </a:br>
            <a:r>
              <a:rPr lang="tr-TR" dirty="0"/>
              <a:t>12 - Sıcak havalarda betonun ani su kaybını önlemek için gerekli ölçüde sulamanın yapılmaması. </a:t>
            </a:r>
            <a:r>
              <a:rPr lang="tr-TR" dirty="0" err="1"/>
              <a:t>Rötre</a:t>
            </a:r>
            <a:r>
              <a:rPr lang="tr-TR" dirty="0"/>
              <a:t> çatlaklarının oluşması.</a:t>
            </a:r>
            <a:br>
              <a:rPr lang="tr-TR" dirty="0"/>
            </a:br>
            <a:r>
              <a:rPr lang="tr-TR" dirty="0"/>
              <a:t>13 - Duvar, kolon ve kirişlerdeki işçilik hatasını örtmek için kalın bir sıva tabakasının oluşturulması.</a:t>
            </a:r>
            <a:br>
              <a:rPr lang="tr-TR" dirty="0"/>
            </a:br>
            <a:r>
              <a:rPr lang="tr-TR" dirty="0"/>
              <a:t>14 - Kiriş olmayan döşemelere taşıyıcı veya bölücü duvarların örülmesi.</a:t>
            </a:r>
            <a:br>
              <a:rPr lang="tr-TR" dirty="0"/>
            </a:br>
            <a:r>
              <a:rPr lang="tr-TR" dirty="0"/>
              <a:t>15 - Midyeli ve </a:t>
            </a:r>
            <a:r>
              <a:rPr lang="tr-TR" dirty="0" err="1"/>
              <a:t>mıcırsız</a:t>
            </a:r>
            <a:r>
              <a:rPr lang="tr-TR" dirty="0"/>
              <a:t> deniz kumunun kullanılması.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03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16 - Çok sulu ve deniz kumuyla dökülen betonun paslanmayı hızlandırması.</a:t>
            </a:r>
            <a:br>
              <a:rPr lang="tr-TR" dirty="0"/>
            </a:br>
            <a:r>
              <a:rPr lang="tr-TR" dirty="0"/>
              <a:t>17 - Binaların  çatısından gelen suların temele akması.</a:t>
            </a:r>
            <a:br>
              <a:rPr lang="tr-TR" dirty="0"/>
            </a:br>
            <a:r>
              <a:rPr lang="tr-TR" dirty="0"/>
              <a:t>18 - Kolon ve kiriş </a:t>
            </a:r>
            <a:r>
              <a:rPr lang="tr-TR" dirty="0" err="1"/>
              <a:t>etriye</a:t>
            </a:r>
            <a:r>
              <a:rPr lang="tr-TR" dirty="0"/>
              <a:t>  bindirme paylarının kısa tutulması, bağ tellerinin kısa kesilmesi.</a:t>
            </a:r>
            <a:br>
              <a:rPr lang="tr-TR" dirty="0"/>
            </a:br>
            <a:r>
              <a:rPr lang="tr-TR" dirty="0"/>
              <a:t>19 - Yapılmış olan binaların yanlarında yapılacak bina hafriyatlarının temel altına kadar inmesi ve gerekli önlemlerin alınmaması.</a:t>
            </a:r>
            <a:br>
              <a:rPr lang="tr-TR" dirty="0"/>
            </a:br>
            <a:r>
              <a:rPr lang="tr-TR" dirty="0"/>
              <a:t>20 - Yapılmış olan veya yapılması gerekli olan kiriş ve kolonların iptal edilmesi.</a:t>
            </a:r>
            <a:br>
              <a:rPr lang="tr-TR" dirty="0"/>
            </a:br>
            <a:r>
              <a:rPr lang="tr-TR" dirty="0"/>
              <a:t>21 - Kirişsiz balkonların üzerine sonradan duvar örülerek içeri alınması.</a:t>
            </a:r>
            <a:br>
              <a:rPr lang="tr-TR" dirty="0"/>
            </a:br>
            <a:r>
              <a:rPr lang="tr-TR" dirty="0"/>
              <a:t>22-  Mevcut binaların bodrum veya zemin katlarının sürekli olarak sulu bırakılması.</a:t>
            </a:r>
            <a:br>
              <a:rPr lang="tr-TR" dirty="0"/>
            </a:br>
            <a:r>
              <a:rPr lang="tr-TR" dirty="0"/>
              <a:t>23-  Bodrum veya zemin katlarda kolon ve kirişlerin kırılarak, hatta demirlerinin kesilerek tesisat borularının geçirilmesi veya asılması.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460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217</TotalTime>
  <Words>273</Words>
  <Application>Microsoft Office PowerPoint</Application>
  <PresentationFormat>Geniş ekran</PresentationFormat>
  <Paragraphs>33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Verdana</vt:lpstr>
      <vt:lpstr>Wingdings 2</vt:lpstr>
      <vt:lpstr>Görünüş</vt:lpstr>
      <vt:lpstr>2_Ofis Teması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28</cp:revision>
  <dcterms:created xsi:type="dcterms:W3CDTF">2018-03-09T07:47:11Z</dcterms:created>
  <dcterms:modified xsi:type="dcterms:W3CDTF">2020-02-03T05:41:21Z</dcterms:modified>
</cp:coreProperties>
</file>