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0"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11" name="Slide Number Placeholder 10"/>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9138FD7C-B4C9-485E-8E99-7230FBD9621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DA24A7-FF19-4E4A-9CC2-E063FD3E412C}" type="datetimeFigureOut">
              <a:rPr lang="tr-TR" smtClean="0"/>
              <a:pPr/>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9138FD7C-B4C9-485E-8E99-7230FBD9621E}" type="slidenum">
              <a:rPr lang="tr-TR" smtClean="0"/>
              <a:pPr/>
              <a:t>‹#›</a:t>
            </a:fld>
            <a:endParaRPr lang="tr-T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FDA24A7-FF19-4E4A-9CC2-E063FD3E412C}" type="datetimeFigureOut">
              <a:rPr lang="tr-TR" smtClean="0"/>
              <a:pPr/>
              <a:t>25.11.2018</a:t>
            </a:fld>
            <a:endParaRPr lang="tr-T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138FD7C-B4C9-485E-8E99-7230FBD9621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MATEMATİĞİN TARİHSEL GELİŞİMİ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13292"/>
          </a:xfrm>
        </p:spPr>
        <p:txBody>
          <a:bodyPr>
            <a:normAutofit fontScale="85000" lnSpcReduction="10000"/>
          </a:bodyPr>
          <a:lstStyle/>
          <a:p>
            <a:r>
              <a:rPr lang="tr-TR" dirty="0" smtClean="0"/>
              <a:t>Matematik insanlık tarihinin en eski bilimlerinden biridir.</a:t>
            </a:r>
          </a:p>
          <a:p>
            <a:endParaRPr lang="tr-TR" dirty="0" smtClean="0"/>
          </a:p>
          <a:p>
            <a:r>
              <a:rPr lang="tr-TR" dirty="0" smtClean="0"/>
              <a:t>Düşünce dünyamıza yön veren, onu şekillendiren matematik medeniyetimizin gelişmesinde her zaman önemli rol oynamıştır. </a:t>
            </a:r>
          </a:p>
          <a:p>
            <a:pPr>
              <a:buNone/>
            </a:pPr>
            <a:endParaRPr lang="tr-TR" dirty="0" smtClean="0"/>
          </a:p>
          <a:p>
            <a:r>
              <a:rPr lang="tr-TR" dirty="0" smtClean="0"/>
              <a:t>Matematik sözcüğü, ilk kez, M.Ö. 550 lerde, Pisagor okulu üyeleri tarafından kullanılmıştır. Yazılı literatüre girmesi, Platon’ la M.Ö. 380 lerde olmuştur. Kelime manası </a:t>
            </a:r>
            <a:r>
              <a:rPr lang="tr-TR" b="1" dirty="0" smtClean="0"/>
              <a:t>"öğrenilmesi gereken şey"</a:t>
            </a:r>
            <a:r>
              <a:rPr lang="tr-TR" dirty="0" smtClean="0"/>
              <a:t>, yani, bilgidir. Bu tarihlerden önceki yıllarda, matematik kelimesi yerine, yer ölçümü manasına gelen, geometri yada eski dillerde ona eşdeger olan sözcükler kullanılıyordu.</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a:bodyPr>
          <a:lstStyle/>
          <a:p>
            <a:r>
              <a:rPr lang="tr-TR" dirty="0" smtClean="0"/>
              <a:t>Matematiğin nerede ve nasıl başladığı hakkında da kesin bir şey söylemek mümkün degildir. Dayanak olarak yazılı belgeler alınırsa, matematiğin M.Ö. 3000 -2000 yılları arasında Mısır ve Mezopotamya’da başladığı söylenebilir. Heredot’a ( M.Ö. 485-415) göre, matematik Mısır’da başlamıştır.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a:bodyPr>
          <a:lstStyle/>
          <a:p>
            <a:r>
              <a:rPr lang="tr-TR" dirty="0" smtClean="0"/>
              <a:t>Mısır’da her </a:t>
            </a:r>
            <a:r>
              <a:rPr lang="nn-NO" dirty="0" smtClean="0"/>
              <a:t>sene ya</a:t>
            </a:r>
            <a:r>
              <a:rPr lang="tr-TR" dirty="0" smtClean="0"/>
              <a:t>ş</a:t>
            </a:r>
            <a:r>
              <a:rPr lang="nn-NO" dirty="0" smtClean="0"/>
              <a:t>anan Nil nehrinin neden oldu</a:t>
            </a:r>
            <a:r>
              <a:rPr lang="tr-TR" dirty="0" smtClean="0"/>
              <a:t>ğ</a:t>
            </a:r>
            <a:r>
              <a:rPr lang="nn-NO" dirty="0" smtClean="0"/>
              <a:t>u ta</a:t>
            </a:r>
            <a:r>
              <a:rPr lang="tr-TR" dirty="0" smtClean="0"/>
              <a:t>ş</a:t>
            </a:r>
            <a:r>
              <a:rPr lang="nn-NO" dirty="0" smtClean="0"/>
              <a:t>kınlar sonucunda,</a:t>
            </a:r>
            <a:r>
              <a:rPr lang="tr-TR" dirty="0" smtClean="0"/>
              <a:t> toprak sahiplerinin arazilerinin hudutları belirsizleşmektedir. Toprak sahipleri de sahip oldukları toprakla orantılı olarak vergi ödedikleri için, her taşkından sonra, devletin bu işlerle görevli "geometricileri“ gelip, gerekli ölçümleri yapıp, toprak sahiplerine bir önceki yılda sahip oldukları toprak kadar toprak vermeleri gerekmektedir.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Heredot geometrinin bu ölçüm ve hesapların sonucu olarak oluşmaya başladığını söylemektedir.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84730"/>
          </a:xfrm>
        </p:spPr>
        <p:txBody>
          <a:bodyPr>
            <a:normAutofit/>
          </a:bodyPr>
          <a:lstStyle/>
          <a:p>
            <a:r>
              <a:rPr lang="tr-TR" dirty="0" smtClean="0"/>
              <a:t>Matematiğin doğuşu hakkında ikinci bir görüş de, Aristo (M.Ö. 384-322) tarafından ileri sürülen görüştür. Aristo’ ya göre de matematik Mısır’da doğmuştur.</a:t>
            </a:r>
          </a:p>
          <a:p>
            <a:r>
              <a:rPr lang="tr-TR" dirty="0" smtClean="0"/>
              <a:t>Aristo’ya göre matematik, din adamları ve rahiplerden doğmuştur. O tarihlerde, Mısır gibi ülkelerin tek entelektüel sınıfı rahip sınıfıdır.</a:t>
            </a:r>
          </a:p>
          <a:p>
            <a:r>
              <a:rPr lang="tr-TR" dirty="0" smtClean="0"/>
              <a:t>Bu sınıf kendilerini meşgul etmek için geometri ve aritmetiği, yani o zamanın matematiğini icat etmiştir.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lstStyle/>
          <a:p>
            <a:r>
              <a:rPr lang="tr-TR" dirty="0" smtClean="0"/>
              <a:t>Her iki görüş de dogru olabilir; rahipler geometricilerin işini kolaylaştırmak istemiş, yada dağıtımın adil yapıldığını kontrol için, üçgen, yamuk gibi bazı geometrik şekillerdeki arazilerin alanlarının nasıl hesaplanacağını bulmuş ve bu şekilde geometrinin doğmasına neden olmuş da olabilirler.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lnSpcReduction="10000"/>
          </a:bodyPr>
          <a:lstStyle/>
          <a:p>
            <a:r>
              <a:rPr lang="tr-TR" dirty="0" smtClean="0"/>
              <a:t>Matematiğin yazılı tarihi aşağıdaki dönemlere ayrılır: </a:t>
            </a:r>
          </a:p>
          <a:p>
            <a:endParaRPr lang="tr-TR" dirty="0" smtClean="0"/>
          </a:p>
          <a:p>
            <a:r>
              <a:rPr lang="tr-TR" dirty="0" smtClean="0"/>
              <a:t>Mısır ve Mezopotamya dönemi (M.Ö. 2000 li yıllarla M.Ö. 500 lü yılları arası) </a:t>
            </a:r>
          </a:p>
          <a:p>
            <a:r>
              <a:rPr lang="tr-TR" dirty="0" smtClean="0"/>
              <a:t>Yunan matematiği dönemi (M.Ö. 500-M.S. 500 yılları arası) </a:t>
            </a:r>
          </a:p>
          <a:p>
            <a:r>
              <a:rPr lang="tr-TR" dirty="0" smtClean="0"/>
              <a:t>M.S. 500 lerden kalkülüsün başlangıcına kadar olan ve esasta </a:t>
            </a:r>
            <a:r>
              <a:rPr lang="tr-TR" dirty="0" smtClean="0"/>
              <a:t>Hint, </a:t>
            </a:r>
            <a:r>
              <a:rPr lang="tr-TR" dirty="0" smtClean="0"/>
              <a:t>İ</a:t>
            </a:r>
            <a:r>
              <a:rPr lang="tr-TR" dirty="0" smtClean="0"/>
              <a:t>slam </a:t>
            </a:r>
            <a:r>
              <a:rPr lang="tr-TR" dirty="0" smtClean="0"/>
              <a:t>ve </a:t>
            </a:r>
            <a:r>
              <a:rPr lang="sv-SE" dirty="0" smtClean="0"/>
              <a:t>Rönesans dönemi</a:t>
            </a:r>
            <a:r>
              <a:rPr lang="tr-TR" dirty="0" smtClean="0"/>
              <a:t>.</a:t>
            </a:r>
          </a:p>
          <a:p>
            <a:r>
              <a:rPr lang="sv-SE" dirty="0" smtClean="0"/>
              <a:t>Avrupa matemati</a:t>
            </a:r>
            <a:r>
              <a:rPr lang="tr-TR" dirty="0" smtClean="0"/>
              <a:t>ğ</a:t>
            </a:r>
            <a:r>
              <a:rPr lang="sv-SE" dirty="0" smtClean="0"/>
              <a:t>ini kapsayacak olan 1200 yıllık</a:t>
            </a:r>
            <a:r>
              <a:rPr lang="tr-TR" dirty="0" smtClean="0"/>
              <a:t> bir zaman dilimi.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fontScale="92500" lnSpcReduction="10000"/>
          </a:bodyPr>
          <a:lstStyle/>
          <a:p>
            <a:r>
              <a:rPr lang="tr-TR" dirty="0" smtClean="0"/>
              <a:t>Klasik matematik dönemi (1700-1900 yılları arasında kalan, matematiğin altın çağı olarak bilinen dönem)</a:t>
            </a:r>
          </a:p>
          <a:p>
            <a:endParaRPr lang="tr-TR" dirty="0" smtClean="0"/>
          </a:p>
          <a:p>
            <a:r>
              <a:rPr lang="tr-TR" dirty="0" smtClean="0"/>
              <a:t>1900 lerin başından günümüze uzanan ve modern matematik çağı olarak adlandırılan, içinde bulunduğumuz dönem. </a:t>
            </a:r>
          </a:p>
          <a:p>
            <a:endParaRPr lang="tr-TR" dirty="0" smtClean="0"/>
          </a:p>
          <a:p>
            <a:r>
              <a:rPr lang="tr-TR" dirty="0" smtClean="0"/>
              <a:t>Bu derste her dönem </a:t>
            </a:r>
            <a:r>
              <a:rPr lang="tr-TR" dirty="0" smtClean="0"/>
              <a:t>tek başına ele </a:t>
            </a:r>
            <a:r>
              <a:rPr lang="tr-TR" dirty="0" smtClean="0"/>
              <a:t>alınıp, </a:t>
            </a:r>
            <a:r>
              <a:rPr lang="tr-TR" smtClean="0"/>
              <a:t>eldeki </a:t>
            </a:r>
            <a:r>
              <a:rPr lang="tr-TR" smtClean="0"/>
              <a:t>kaynaklar yardımıyla o </a:t>
            </a:r>
            <a:r>
              <a:rPr lang="tr-TR" dirty="0" smtClean="0"/>
              <a:t>dönemdeki </a:t>
            </a:r>
            <a:r>
              <a:rPr lang="tr-TR" smtClean="0"/>
              <a:t>matematiğin </a:t>
            </a:r>
            <a:r>
              <a:rPr lang="tr-TR" smtClean="0"/>
              <a:t>gelişimi, matematikçiler</a:t>
            </a:r>
            <a:r>
              <a:rPr lang="tr-TR" dirty="0" smtClean="0"/>
              <a:t>, matematiğin toplum hayatındaki yeri ve o dönem matematiğinin temel özellikleri hakkında bilgi vermeye çalışılacaktır.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TotalTime>
  <Words>455</Words>
  <Application>Microsoft Office PowerPoint</Application>
  <PresentationFormat>On-screen Show (4:3)</PresentationFormat>
  <Paragraphs>24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MATEMATİĞİN TARİHSEL GELİŞİMİ</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MATEMATİĞİN TARİHSEL GELİŞİMİ</dc:title>
  <dc:creator>Canay-Emre</dc:creator>
  <cp:lastModifiedBy>Canay-Emre</cp:lastModifiedBy>
  <cp:revision>16</cp:revision>
  <dcterms:created xsi:type="dcterms:W3CDTF">2018-11-25T14:47:43Z</dcterms:created>
  <dcterms:modified xsi:type="dcterms:W3CDTF">2018-11-25T17:52:14Z</dcterms:modified>
</cp:coreProperties>
</file>