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50" d="100"/>
          <a:sy n="50" d="100"/>
        </p:scale>
        <p:origin x="54" y="13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8AF3BEEE-CDB5-44FB-B37F-92C9AF7D9F48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C12C30DC-5C08-4190-81D6-D3CD381BA5CB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90364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3BEEE-CDB5-44FB-B37F-92C9AF7D9F48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C30DC-5C08-4190-81D6-D3CD381BA5C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74491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3BEEE-CDB5-44FB-B37F-92C9AF7D9F48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C30DC-5C08-4190-81D6-D3CD381BA5CB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93128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3BEEE-CDB5-44FB-B37F-92C9AF7D9F48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C30DC-5C08-4190-81D6-D3CD381BA5CB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12173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3BEEE-CDB5-44FB-B37F-92C9AF7D9F48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C30DC-5C08-4190-81D6-D3CD381BA5C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00294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3BEEE-CDB5-44FB-B37F-92C9AF7D9F48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C30DC-5C08-4190-81D6-D3CD381BA5CB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29990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3BEEE-CDB5-44FB-B37F-92C9AF7D9F48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C30DC-5C08-4190-81D6-D3CD381BA5CB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67015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3BEEE-CDB5-44FB-B37F-92C9AF7D9F48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C30DC-5C08-4190-81D6-D3CD381BA5CB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60028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3BEEE-CDB5-44FB-B37F-92C9AF7D9F48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C30DC-5C08-4190-81D6-D3CD381BA5CB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0246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3BEEE-CDB5-44FB-B37F-92C9AF7D9F48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C30DC-5C08-4190-81D6-D3CD381BA5C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91257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3BEEE-CDB5-44FB-B37F-92C9AF7D9F48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C30DC-5C08-4190-81D6-D3CD381BA5CB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72238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3BEEE-CDB5-44FB-B37F-92C9AF7D9F48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C30DC-5C08-4190-81D6-D3CD381BA5C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49366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3BEEE-CDB5-44FB-B37F-92C9AF7D9F48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C30DC-5C08-4190-81D6-D3CD381BA5CB}" type="slidenum">
              <a:rPr lang="tr-TR" smtClean="0"/>
              <a:t>‹#›</a:t>
            </a:fld>
            <a:endParaRPr lang="tr-TR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19559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3BEEE-CDB5-44FB-B37F-92C9AF7D9F48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C30DC-5C08-4190-81D6-D3CD381BA5CB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36082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3BEEE-CDB5-44FB-B37F-92C9AF7D9F48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C30DC-5C08-4190-81D6-D3CD381BA5C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38921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3BEEE-CDB5-44FB-B37F-92C9AF7D9F48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C30DC-5C08-4190-81D6-D3CD381BA5CB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18138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3BEEE-CDB5-44FB-B37F-92C9AF7D9F48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C30DC-5C08-4190-81D6-D3CD381BA5C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61794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AF3BEEE-CDB5-44FB-B37F-92C9AF7D9F48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12C30DC-5C08-4190-81D6-D3CD381BA5C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1587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Yalancı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48629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akor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4083" y="2557463"/>
            <a:ext cx="4423833" cy="3317875"/>
          </a:xfrm>
        </p:spPr>
      </p:pic>
    </p:spTree>
    <p:extLst>
      <p:ext uri="{BB962C8B-B14F-4D97-AF65-F5344CB8AC3E}">
        <p14:creationId xmlns:p14="http://schemas.microsoft.com/office/powerpoint/2010/main" val="853347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akor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4083" y="2557463"/>
            <a:ext cx="4423833" cy="3317875"/>
          </a:xfrm>
        </p:spPr>
      </p:pic>
    </p:spTree>
    <p:extLst>
      <p:ext uri="{BB962C8B-B14F-4D97-AF65-F5344CB8AC3E}">
        <p14:creationId xmlns:p14="http://schemas.microsoft.com/office/powerpoint/2010/main" val="17869666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7428" y="2763543"/>
            <a:ext cx="6377143" cy="2905714"/>
          </a:xfrm>
        </p:spPr>
      </p:pic>
    </p:spTree>
    <p:extLst>
      <p:ext uri="{BB962C8B-B14F-4D97-AF65-F5344CB8AC3E}">
        <p14:creationId xmlns:p14="http://schemas.microsoft.com/office/powerpoint/2010/main" val="1349308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3857" y="2763543"/>
            <a:ext cx="6184285" cy="2905714"/>
          </a:xfrm>
        </p:spPr>
      </p:pic>
    </p:spTree>
    <p:extLst>
      <p:ext uri="{BB962C8B-B14F-4D97-AF65-F5344CB8AC3E}">
        <p14:creationId xmlns:p14="http://schemas.microsoft.com/office/powerpoint/2010/main" val="3858568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4214" y="2763543"/>
            <a:ext cx="6383571" cy="2905714"/>
          </a:xfrm>
        </p:spPr>
      </p:pic>
    </p:spTree>
    <p:extLst>
      <p:ext uri="{BB962C8B-B14F-4D97-AF65-F5344CB8AC3E}">
        <p14:creationId xmlns:p14="http://schemas.microsoft.com/office/powerpoint/2010/main" val="5504067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1800" dirty="0"/>
              <a:t>Parça 2\4’lük ölçüyle yazılmış. Yani her ölçü içinde toplam iki vuruşluk nota bulunuyor. Parça toplam 12 ölçüden oluşuyor. 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8328" y="2557463"/>
            <a:ext cx="7335343" cy="3317875"/>
          </a:xfrm>
        </p:spPr>
      </p:pic>
    </p:spTree>
    <p:extLst>
      <p:ext uri="{BB962C8B-B14F-4D97-AF65-F5344CB8AC3E}">
        <p14:creationId xmlns:p14="http://schemas.microsoft.com/office/powerpoint/2010/main" val="41077621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parçada yarım vuruşluk 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8328" y="2557463"/>
            <a:ext cx="7335343" cy="3317875"/>
          </a:xfrm>
        </p:spPr>
      </p:pic>
    </p:spTree>
    <p:extLst>
      <p:ext uri="{BB962C8B-B14F-4D97-AF65-F5344CB8AC3E}">
        <p14:creationId xmlns:p14="http://schemas.microsoft.com/office/powerpoint/2010/main" val="28405908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bir vuruşluk notalar 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8328" y="2557463"/>
            <a:ext cx="7335343" cy="3317875"/>
          </a:xfrm>
        </p:spPr>
      </p:pic>
    </p:spTree>
    <p:extLst>
      <p:ext uri="{BB962C8B-B14F-4D97-AF65-F5344CB8AC3E}">
        <p14:creationId xmlns:p14="http://schemas.microsoft.com/office/powerpoint/2010/main" val="15943918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tekrar</a:t>
            </a:r>
            <a:r>
              <a:rPr lang="en-US" dirty="0"/>
              <a:t> </a:t>
            </a:r>
            <a:r>
              <a:rPr lang="en-US" dirty="0" err="1"/>
              <a:t>işareti</a:t>
            </a:r>
            <a:r>
              <a:rPr lang="en-US" dirty="0"/>
              <a:t> 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8328" y="2557463"/>
            <a:ext cx="7335343" cy="3317875"/>
          </a:xfrm>
        </p:spPr>
      </p:pic>
    </p:spTree>
    <p:extLst>
      <p:ext uri="{BB962C8B-B14F-4D97-AF65-F5344CB8AC3E}">
        <p14:creationId xmlns:p14="http://schemas.microsoft.com/office/powerpoint/2010/main" val="12568261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8328" y="2557463"/>
            <a:ext cx="7335343" cy="3317875"/>
          </a:xfrm>
        </p:spPr>
      </p:pic>
    </p:spTree>
    <p:extLst>
      <p:ext uri="{BB962C8B-B14F-4D97-AF65-F5344CB8AC3E}">
        <p14:creationId xmlns:p14="http://schemas.microsoft.com/office/powerpoint/2010/main" val="38334893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Parmak geçişi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8328" y="2557463"/>
            <a:ext cx="7335343" cy="3317875"/>
          </a:xfrm>
        </p:spPr>
      </p:pic>
    </p:spTree>
    <p:extLst>
      <p:ext uri="{BB962C8B-B14F-4D97-AF65-F5344CB8AC3E}">
        <p14:creationId xmlns:p14="http://schemas.microsoft.com/office/powerpoint/2010/main" val="3520305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akor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4083" y="2557463"/>
            <a:ext cx="4423833" cy="3317875"/>
          </a:xfrm>
        </p:spPr>
      </p:pic>
    </p:spTree>
    <p:extLst>
      <p:ext uri="{BB962C8B-B14F-4D97-AF65-F5344CB8AC3E}">
        <p14:creationId xmlns:p14="http://schemas.microsoft.com/office/powerpoint/2010/main" val="25951901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akor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4083" y="2557463"/>
            <a:ext cx="4423833" cy="3317875"/>
          </a:xfrm>
        </p:spPr>
      </p:pic>
    </p:spTree>
    <p:extLst>
      <p:ext uri="{BB962C8B-B14F-4D97-AF65-F5344CB8AC3E}">
        <p14:creationId xmlns:p14="http://schemas.microsoft.com/office/powerpoint/2010/main" val="243620729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">
  <a:themeElements>
    <a:clrScheme name="Organik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k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k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7</TotalTime>
  <Words>36</Words>
  <Application>Microsoft Office PowerPoint</Application>
  <PresentationFormat>Geniş ekran</PresentationFormat>
  <Paragraphs>10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7" baseType="lpstr">
      <vt:lpstr>Arial</vt:lpstr>
      <vt:lpstr>Garamond</vt:lpstr>
      <vt:lpstr>Organik</vt:lpstr>
      <vt:lpstr>Yalancı</vt:lpstr>
      <vt:lpstr>Parça 2\4’lük ölçüyle yazılmış. Yani her ölçü içinde toplam iki vuruşluk nota bulunuyor. Parça toplam 12 ölçüden oluşuyor. </vt:lpstr>
      <vt:lpstr>parçada yarım vuruşluk </vt:lpstr>
      <vt:lpstr>bir vuruşluk notalar </vt:lpstr>
      <vt:lpstr>tekrar işareti </vt:lpstr>
      <vt:lpstr>PowerPoint Sunusu</vt:lpstr>
      <vt:lpstr>Parmak geçişi</vt:lpstr>
      <vt:lpstr>akor</vt:lpstr>
      <vt:lpstr>akor</vt:lpstr>
      <vt:lpstr>akor</vt:lpstr>
      <vt:lpstr>akor</vt:lpstr>
      <vt:lpstr>PowerPoint Sunusu</vt:lpstr>
      <vt:lpstr>PowerPoint Sunusu</vt:lpstr>
      <vt:lpstr>PowerPoint Sunusu</vt:lpstr>
    </vt:vector>
  </TitlesOfParts>
  <Company>MOTUN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Yalancı</dc:title>
  <dc:creator>svr</dc:creator>
  <cp:lastModifiedBy>svr</cp:lastModifiedBy>
  <cp:revision>1</cp:revision>
  <dcterms:created xsi:type="dcterms:W3CDTF">2018-03-30T19:50:11Z</dcterms:created>
  <dcterms:modified xsi:type="dcterms:W3CDTF">2018-03-30T19:57:45Z</dcterms:modified>
</cp:coreProperties>
</file>