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61" r:id="rId3"/>
    <p:sldId id="262" r:id="rId4"/>
    <p:sldId id="263" r:id="rId5"/>
    <p:sldId id="258" r:id="rId6"/>
    <p:sldId id="259" r:id="rId7"/>
    <p:sldId id="264" r:id="rId8"/>
    <p:sldId id="260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6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Dikdörtgen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Dikdörtgen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Dikdörtgen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Dikdörtgen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Dikdörtgen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Yuvarlatılmış Dikdörtgen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Yuvarlatılmış Dikdörtgen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Dikdörtgen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Dikdörtgen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ikdörtgen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Dikdörtgen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Başlık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Veri Yer Tutucusu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17" name="Altbilgi Yer Tutucusu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Slayt Numarası Yer Tutucusu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6" name="Veri Yer Tutucusu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27" name="Slayt Numarası Yer Tutucusu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8" name="Altbilgi Yer Tutucusu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ikdörtgen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Dikdörtgen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Dikdörtgen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Dikdörtgen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Dikdörtgen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Yuvarlatılmış Dikdörtgen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Yuvarlatılmış Dikdörtgen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Dikdörtgen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Dikdörtgen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Dikdörtgen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Dikdörtgen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Dikdörtgen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Dikdörtgen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Başlık Yer Tutucusu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Metin Yer Tutucusu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Veri Yer Tutucusu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Slayt Numarası Yer Tutucusu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Gelişimsel destek programı hazırlama, uygulama ve değerlendirme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Prof. Dr. Müdriye YILDIZ BIÇAKÇI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206259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Gelişimsel destek programı değerlendirme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Yapılan değerlendirme çalışması, gerek biten bir etkinliğin son </a:t>
            </a:r>
            <a:r>
              <a:rPr lang="tr-TR" dirty="0" smtClean="0"/>
              <a:t>aşamasını </a:t>
            </a:r>
            <a:r>
              <a:rPr lang="tr-TR" dirty="0"/>
              <a:t>gerekse başlayacak olan etkinliğin ilk aşamasını oluşturur. Ayrıca, </a:t>
            </a:r>
            <a:r>
              <a:rPr lang="tr-TR" dirty="0" smtClean="0"/>
              <a:t>program geliştirme faaliyetlerinin </a:t>
            </a:r>
            <a:r>
              <a:rPr lang="tr-TR" dirty="0"/>
              <a:t>uygulamalı olması, değerlendirmenin devamlı olmasını gerektirmektedir.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747197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/>
              <a:t>Program değerlendirmenin tek yolu ya da yaklaşımı yoktur. Çok sayıda yaklaşım </a:t>
            </a:r>
            <a:r>
              <a:rPr lang="tr-TR" dirty="0" smtClean="0"/>
              <a:t>içermektedir</a:t>
            </a:r>
            <a:r>
              <a:rPr lang="tr-TR" dirty="0"/>
              <a:t>. Ertürk (</a:t>
            </a:r>
            <a:r>
              <a:rPr lang="tr-TR" dirty="0" smtClean="0"/>
              <a:t>1979’dan akt. </a:t>
            </a:r>
            <a:r>
              <a:rPr lang="tr-TR" dirty="0"/>
              <a:t>Usta, </a:t>
            </a:r>
            <a:r>
              <a:rPr lang="tr-TR" dirty="0" smtClean="0"/>
              <a:t>2016) </a:t>
            </a:r>
            <a:r>
              <a:rPr lang="tr-TR" dirty="0"/>
              <a:t>program değerlendirmeye ilişkin yaklaşımları altı grupta </a:t>
            </a:r>
            <a:r>
              <a:rPr lang="tr-TR" dirty="0" smtClean="0"/>
              <a:t>toplamıştır</a:t>
            </a:r>
            <a:r>
              <a:rPr lang="tr-TR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4174871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Bunlar şöyle sırlanabilir: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Program/yetişek </a:t>
            </a:r>
            <a:r>
              <a:rPr lang="tr-TR" dirty="0"/>
              <a:t>tasarısına bakarak değerlendirme</a:t>
            </a:r>
          </a:p>
          <a:p>
            <a:pPr algn="just"/>
            <a:r>
              <a:rPr lang="tr-TR" dirty="0"/>
              <a:t>Eğitim ortamına bakarak değerlendirme</a:t>
            </a:r>
          </a:p>
          <a:p>
            <a:pPr algn="just"/>
            <a:r>
              <a:rPr lang="tr-TR" dirty="0"/>
              <a:t>Başarıya bakarak değerlendirme</a:t>
            </a:r>
          </a:p>
          <a:p>
            <a:pPr algn="just"/>
            <a:r>
              <a:rPr lang="tr-TR" dirty="0" err="1"/>
              <a:t>Erişiye</a:t>
            </a:r>
            <a:r>
              <a:rPr lang="tr-TR" dirty="0"/>
              <a:t> bakarak değerlendirme</a:t>
            </a:r>
          </a:p>
          <a:p>
            <a:pPr algn="just"/>
            <a:r>
              <a:rPr lang="tr-TR" dirty="0"/>
              <a:t>Öğrenmeye bakarak değerlendirme</a:t>
            </a:r>
          </a:p>
          <a:p>
            <a:pPr algn="just"/>
            <a:r>
              <a:rPr lang="tr-TR" dirty="0"/>
              <a:t>Ürüne ve yan ürünlere bakarak değerlendirme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156580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Temele alınan öge açısından program değerlendirme </a:t>
            </a:r>
            <a:r>
              <a:rPr lang="tr-TR" dirty="0" smtClean="0"/>
              <a:t>yaklaşımları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Amaca dayalı değerlendirme</a:t>
            </a:r>
            <a:endParaRPr lang="tr-TR" dirty="0"/>
          </a:p>
          <a:p>
            <a:pPr algn="just"/>
            <a:r>
              <a:rPr lang="tr-TR" dirty="0" smtClean="0"/>
              <a:t>Yönetime dayalı değerlendirme</a:t>
            </a:r>
            <a:endParaRPr lang="tr-TR" dirty="0"/>
          </a:p>
          <a:p>
            <a:pPr algn="just"/>
            <a:r>
              <a:rPr lang="tr-TR" dirty="0"/>
              <a:t>U</a:t>
            </a:r>
            <a:r>
              <a:rPr lang="tr-TR" dirty="0" smtClean="0"/>
              <a:t>zman odaklı değerlendirme</a:t>
            </a:r>
            <a:endParaRPr lang="tr-TR" dirty="0"/>
          </a:p>
          <a:p>
            <a:pPr algn="just"/>
            <a:r>
              <a:rPr lang="tr-TR" dirty="0" smtClean="0"/>
              <a:t>Katılımcı odaklı değerlendirme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198263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Program Değerlendirme </a:t>
            </a:r>
            <a:r>
              <a:rPr lang="tr-TR" dirty="0" smtClean="0"/>
              <a:t>Modelleri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smtClean="0"/>
              <a:t>Program </a:t>
            </a:r>
            <a:r>
              <a:rPr lang="tr-TR" dirty="0"/>
              <a:t>değerlendirme ile ilgili yukarıda bahsedilen temel yaklaşımların yanı sıra </a:t>
            </a:r>
            <a:r>
              <a:rPr lang="tr-TR" dirty="0" smtClean="0"/>
              <a:t>denenmekte </a:t>
            </a:r>
            <a:r>
              <a:rPr lang="tr-TR" dirty="0"/>
              <a:t>olan ya da uygulanmakta olan programların değerlendirilmesinde </a:t>
            </a:r>
            <a:r>
              <a:rPr lang="tr-TR" dirty="0" smtClean="0"/>
              <a:t>kullanılabilecek </a:t>
            </a:r>
            <a:r>
              <a:rPr lang="tr-TR" dirty="0"/>
              <a:t>çeşitli program değerlendirme modelleri bulunmaktadır. Bu modellerin </a:t>
            </a:r>
            <a:r>
              <a:rPr lang="tr-TR" dirty="0" err="1" smtClean="0"/>
              <a:t>başlıcaları</a:t>
            </a:r>
            <a:r>
              <a:rPr lang="tr-TR" dirty="0" smtClean="0"/>
              <a:t> </a:t>
            </a:r>
            <a:r>
              <a:rPr lang="tr-TR" dirty="0"/>
              <a:t>şunlardır (Özdemir, </a:t>
            </a:r>
            <a:r>
              <a:rPr lang="tr-TR" dirty="0" smtClean="0"/>
              <a:t>2009’dan akt. </a:t>
            </a:r>
            <a:r>
              <a:rPr lang="tr-TR" dirty="0"/>
              <a:t>Usta, </a:t>
            </a:r>
            <a:r>
              <a:rPr lang="tr-TR" dirty="0" smtClean="0"/>
              <a:t>2016):</a:t>
            </a:r>
          </a:p>
        </p:txBody>
      </p:sp>
    </p:spTree>
    <p:extLst>
      <p:ext uri="{BB962C8B-B14F-4D97-AF65-F5344CB8AC3E}">
        <p14:creationId xmlns:p14="http://schemas.microsoft.com/office/powerpoint/2010/main" val="939314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dirty="0"/>
              <a:t>Tyler’ın Hedefe Dayalı modeli</a:t>
            </a:r>
          </a:p>
          <a:p>
            <a:pPr algn="just"/>
            <a:r>
              <a:rPr lang="tr-TR" dirty="0" err="1"/>
              <a:t>Metseffel</a:t>
            </a:r>
            <a:r>
              <a:rPr lang="tr-TR" dirty="0"/>
              <a:t> ve Michael Modeli</a:t>
            </a:r>
          </a:p>
          <a:p>
            <a:pPr algn="just"/>
            <a:r>
              <a:rPr lang="tr-TR" dirty="0" err="1"/>
              <a:t>Provus’un</a:t>
            </a:r>
            <a:r>
              <a:rPr lang="tr-TR" dirty="0"/>
              <a:t> Farklar Yaklaşımı Modeli</a:t>
            </a:r>
          </a:p>
          <a:p>
            <a:pPr algn="just"/>
            <a:r>
              <a:rPr lang="tr-TR" dirty="0" err="1"/>
              <a:t>Stake’in</a:t>
            </a:r>
            <a:r>
              <a:rPr lang="tr-TR" dirty="0"/>
              <a:t> Uygunluk-0lasılık Modeli</a:t>
            </a:r>
          </a:p>
          <a:p>
            <a:pPr algn="just"/>
            <a:r>
              <a:rPr lang="tr-TR" dirty="0" err="1"/>
              <a:t>Stufflebeam’in</a:t>
            </a:r>
            <a:r>
              <a:rPr lang="tr-TR" dirty="0"/>
              <a:t> Bağlam, Girdi, Süreç, Ürün (CIPP) Modeli</a:t>
            </a:r>
          </a:p>
          <a:p>
            <a:pPr algn="just"/>
            <a:r>
              <a:rPr lang="tr-TR" dirty="0" err="1"/>
              <a:t>Stake’in</a:t>
            </a:r>
            <a:r>
              <a:rPr lang="tr-TR" dirty="0"/>
              <a:t> İhtiyaca Cevap Vermeye Dayalı Değerlendirme Modeli</a:t>
            </a:r>
          </a:p>
          <a:p>
            <a:pPr algn="just"/>
            <a:r>
              <a:rPr lang="tr-TR" dirty="0" err="1"/>
              <a:t>Eisner’in</a:t>
            </a:r>
            <a:r>
              <a:rPr lang="tr-TR" dirty="0"/>
              <a:t> Eğitsel Uzmanlık Eleştiri Modeli</a:t>
            </a:r>
          </a:p>
          <a:p>
            <a:pPr algn="just"/>
            <a:r>
              <a:rPr lang="tr-TR" dirty="0" err="1"/>
              <a:t>Saylor</a:t>
            </a:r>
            <a:r>
              <a:rPr lang="tr-TR" dirty="0"/>
              <a:t>, Alexander ve </a:t>
            </a:r>
            <a:r>
              <a:rPr lang="tr-TR" dirty="0" err="1"/>
              <a:t>Lewis</a:t>
            </a:r>
            <a:r>
              <a:rPr lang="tr-TR" dirty="0"/>
              <a:t> </a:t>
            </a:r>
            <a:r>
              <a:rPr lang="tr-TR" dirty="0" smtClean="0"/>
              <a:t>Modeli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378126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Usta, İ. (2016). Program Geliştirme, Çocuk Gelişiminde Program içinde. Anadolu Üniversitesi.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623063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entsel">
  <a:themeElements>
    <a:clrScheme name="Kentsel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Kentsel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Kentsel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10</TotalTime>
  <Words>233</Words>
  <Application>Microsoft Office PowerPoint</Application>
  <PresentationFormat>Ekran Gösterisi (4:3)</PresentationFormat>
  <Paragraphs>29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Kentsel</vt:lpstr>
      <vt:lpstr>Gelişimsel destek programı hazırlama, uygulama ve değerlendirme</vt:lpstr>
      <vt:lpstr>Gelişimsel destek programı değerlendirme</vt:lpstr>
      <vt:lpstr>PowerPoint Sunusu</vt:lpstr>
      <vt:lpstr>Bunlar şöyle sırlanabilir: </vt:lpstr>
      <vt:lpstr>Temele alınan öge açısından program değerlendirme yaklaşımları</vt:lpstr>
      <vt:lpstr>Program Değerlendirme Modelleri</vt:lpstr>
      <vt:lpstr>PowerPoint Sunusu</vt:lpstr>
      <vt:lpstr>Kaynaklar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Gelişimsel destek programı hazırlamanın önemi, amacı ve ilkeleri</dc:title>
  <dc:creator>AYÇA</dc:creator>
  <cp:lastModifiedBy>Ayçin Köycekaş</cp:lastModifiedBy>
  <cp:revision>14</cp:revision>
  <dcterms:created xsi:type="dcterms:W3CDTF">2021-04-19T23:02:55Z</dcterms:created>
  <dcterms:modified xsi:type="dcterms:W3CDTF">2021-04-20T19:12:18Z</dcterms:modified>
</cp:coreProperties>
</file>