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83" r:id="rId7"/>
    <p:sldId id="1084" r:id="rId8"/>
    <p:sldId id="1085" r:id="rId9"/>
    <p:sldId id="1086" r:id="rId10"/>
    <p:sldId id="1087" r:id="rId11"/>
    <p:sldId id="108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ve Ücret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Faydalı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mal ya da hizmet üretmek amacıyla harcanan her türlü insan çabası emek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faktörü içine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girer. Bu çaba; fiziki ya da zihni olabileceği gibi, bu çabayı gösteren kişiler vasıflı ya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vasıfsız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karar verici ya da uygulayıcı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olabilir.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ülkede var olan emek miktarı o ülkedeki tüm nüfusun çalışamayacak yaştaki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yaşlıların ve çocukların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sayısının çıkarılmasıyla elde edilir. Bu şekilde belirlenen emek tanımı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içine, girişimcinin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girişim faaliyeti 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girmektedir.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kavramı ile belirli yaşlar arasında çalışabilecek nüfus içinde başkası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hesabına çalışanları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başka bir deyişle geçimi için gerekli parayı ücret ve maaş gelirlerinden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elde eden kimseler kastedilmektedir.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işçinin bizzat kendisine bağlıdır. Emeği işçiden ayrı düşünmek olanaksızdır. Bu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nedenle 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alışverişi sosyal amaçlarla yasal düzenlemelere konu olmuştur. (Dinler Z., 2016)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Arzı:</a:t>
            </a:r>
          </a:p>
          <a:p>
            <a:pPr algn="just"/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Reel Ücret = Nominal Ücret / Fiyat Endeksi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arzı iki farklı düzeyde ele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alınmalıdır.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Birincisi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bir işçinin çeşitli ücretler düzeyinde ne kadar çalışmak istediğini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gösteren işçi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arzıdır.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İkincisi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bir endüstrideki tüm işçilerin emek arzı, bir başka deyişle piyasa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emek arzıdır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Bir İşçinin Emek Arzı:</a:t>
            </a:r>
          </a:p>
          <a:p>
            <a:pPr algn="just"/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Reel Ücret = Nominal Ücret / Fiyat Endeksi</a:t>
            </a: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işçinin emek arzı söz konusu işçinin ücret dışındaki faktörler sabitken, çeşitli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ücret hadlerinde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çalışmaya razı olduğu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sürelerdir.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tek işçinin emek arzı incelendiğinde, bir firmanın arzı gibi, sol aşağıdan sağ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yukarı doğru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yön göstermediği gözlenmektedir (Dinler Z.,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0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Piyasa Emek Arzı</a:t>
            </a:r>
          </a:p>
          <a:p>
            <a:pPr algn="just"/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arzı, belirli bir piyasada belirli bir dönemde arzı etkileyen ücret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dışındaki faktörler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sabitken çeşitli ücret haddinde çalışılmak istenilen süreleri ifade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 eğrisinin tek bir işçinin emek arzı gibi tersine esnek olmadığı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Piyasa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emek arzı ücretlerdeki artışla birlikte artar, pozitif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eğimlidir.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ücret haddinde yatay bir seyir izledikten sonra pozitif eğim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kazandığı görülmektedir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(Dinler Z.,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3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Ücret Farklılıkları</a:t>
            </a:r>
          </a:p>
          <a:p>
            <a:pPr algn="just"/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Gerçekte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tüm işçiler için tek ücret haddi söz konusu değildir. Çeşitli meslekler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hatta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aynı meslekte çalışan kimselerin ücretleri arasında farklar vardır (Dinler 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1. İşgücünün Homojen Olmamasından Kaynaklanan Farklar</a:t>
            </a:r>
          </a:p>
          <a:p>
            <a:pPr algn="just"/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2. Para ile Ölçülmeyen Avantajlardan Kaynaklanan Farklar</a:t>
            </a:r>
          </a:p>
          <a:p>
            <a:pPr algn="just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Emek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Farklar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İşgücünün Homojen Olmamasından Kaynaklanan 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Beşeri sermaye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İş deneyimi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Birbirleriyle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rekabetçi olmayan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gruplar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işlerin yapılabilmesinin ayrıca özel yetenek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istemesi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ile Ölçülmeyen Avantajlardan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meslek seçerken sadece ücret değil, bunun yanında mesleğin yorucu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olup olmaması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toplumda o mesleğin itibarını da düşünmelerinden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 farklardandır.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aynı işe, işgücü akışkanlığının az olması nedeniyle farklı ücret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ödenir.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az olmasının nedeni, daha çok kişinin yaşadığı yöreye olan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akışkanlık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da bağlılığıdır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İşgücünün Homojen Olmamasından Kaynaklanan 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Beşeri sermaye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İş deneyimi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Birbirleriyle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rekabetçi olmayan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gruplar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işlerin yapılabilmesinin ayrıca özel yetenek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istemesi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ile Ölçülmeyen Avantajlardan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meslek seçerken sadece ücret değil, bunun yanında mesleğin yorucu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olup olmaması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toplumda o mesleğin itibarını da düşünmelerinden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kaynaklanan farklardandır.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Emek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Piyasasında Akışkanlığın Az Olmasından Kaynaklanan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Bazen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aynı işe, işgücü akışkanlığının az olması nedeniyle farklı ücret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ödenir.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Akışkanlığın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az olmasının nedeni, daha çok kişinin yaşadığı yöreye olan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akışkanlık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da bağlılığıdır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580</Words>
  <Application>Microsoft Office PowerPoint</Application>
  <PresentationFormat>Ekran Gösterisi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2020-02-21T11:42:32Z</dcterms:modified>
</cp:coreProperties>
</file>