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Tablolar, Grafikler ve Şekillerin Kullanımı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324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Çizgi Grafik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1100" y="2260601"/>
            <a:ext cx="91948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318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Geray</a:t>
            </a:r>
            <a:r>
              <a:rPr lang="tr-TR" dirty="0"/>
              <a:t>, H. (2017) Toplumsal Araştırmalarda Nicel ve Nitel Yöntemlere Giriş. Ankara: Ütopya Yayınları</a:t>
            </a:r>
          </a:p>
        </p:txBody>
      </p:sp>
    </p:spTree>
    <p:extLst>
      <p:ext uri="{BB962C8B-B14F-4D97-AF65-F5344CB8AC3E}">
        <p14:creationId xmlns:p14="http://schemas.microsoft.com/office/powerpoint/2010/main" val="75175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Metnin İçinde Verilebilecek Tablolar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4" y="1905000"/>
            <a:ext cx="7706775" cy="398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285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Metnin içine konmaması gereken tablolar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0400" y="1905000"/>
            <a:ext cx="9574212" cy="466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68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Grafikler Anlamayı Kolaylaştırır</a:t>
            </a:r>
            <a:br>
              <a:rPr lang="tr-TR" dirty="0" smtClean="0"/>
            </a:br>
            <a:r>
              <a:rPr lang="tr-TR" dirty="0" smtClean="0"/>
              <a:t>Radar Grafik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1816100"/>
            <a:ext cx="8163975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59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Çubuk Grafik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6" y="2082800"/>
            <a:ext cx="8911686" cy="398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427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Çubuk Grafik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4" y="2159000"/>
            <a:ext cx="8911687" cy="379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626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Daire Grafik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1300" y="2336800"/>
            <a:ext cx="7086600" cy="359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549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Açılış/Kapanış Grafiği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0900" y="1739901"/>
            <a:ext cx="971550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699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Dağılım Grafikleri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1400" y="1460500"/>
            <a:ext cx="8496299" cy="509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94494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</TotalTime>
  <Words>50</Words>
  <Application>Microsoft Office PowerPoint</Application>
  <PresentationFormat>Geniş ekran</PresentationFormat>
  <Paragraphs>12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Duman</vt:lpstr>
      <vt:lpstr>Tablolar, Grafikler ve Şekillerin Kullanımı</vt:lpstr>
      <vt:lpstr>Metnin İçinde Verilebilecek Tablolar</vt:lpstr>
      <vt:lpstr>Metnin içine konmaması gereken tablolar</vt:lpstr>
      <vt:lpstr>Grafikler Anlamayı Kolaylaştırır Radar Grafik</vt:lpstr>
      <vt:lpstr>Çubuk Grafik</vt:lpstr>
      <vt:lpstr>Çubuk Grafik</vt:lpstr>
      <vt:lpstr>Daire Grafik</vt:lpstr>
      <vt:lpstr>Açılış/Kapanış Grafiği</vt:lpstr>
      <vt:lpstr>Dağılım Grafikleri</vt:lpstr>
      <vt:lpstr>Çizgi Grafik</vt:lpstr>
      <vt:lpstr>Kaynak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Tablolar, Grafikler ve Şekillerin Kullanımı</dc:title>
  <dc:creator>TEKNIK</dc:creator>
  <cp:lastModifiedBy>TEKNIK</cp:lastModifiedBy>
  <cp:revision>2</cp:revision>
  <dcterms:created xsi:type="dcterms:W3CDTF">2020-03-13T14:16:39Z</dcterms:created>
  <dcterms:modified xsi:type="dcterms:W3CDTF">2020-03-13T16:43:42Z</dcterms:modified>
</cp:coreProperties>
</file>