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Tablolar, Grafikler ve Şekillerin Kullanımı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24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Çizgi Grafik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1100" y="2260601"/>
            <a:ext cx="91948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318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75175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Metnin İçinde Verilebilecek Tablolar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4" y="1905000"/>
            <a:ext cx="7706775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8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Metnin içine konmaması gereken tablolar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0400" y="1905000"/>
            <a:ext cx="9574212" cy="466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8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Grafikler Anlamayı Kolaylaştırır</a:t>
            </a:r>
            <a:br>
              <a:rPr lang="tr-TR" dirty="0" smtClean="0"/>
            </a:br>
            <a:r>
              <a:rPr lang="tr-TR" dirty="0" smtClean="0"/>
              <a:t>Radar Grafik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816100"/>
            <a:ext cx="816397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59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Çubuk Grafik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6" y="2082800"/>
            <a:ext cx="8911686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2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Çubuk Grafik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4" y="2159000"/>
            <a:ext cx="8911687" cy="379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26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Daire Grafik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00" y="2336800"/>
            <a:ext cx="7086600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49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Açılış/Kapanış Grafiği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0900" y="1739901"/>
            <a:ext cx="971550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69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Dağılım Grafikleri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1400" y="1460500"/>
            <a:ext cx="8496299" cy="509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94494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50</Words>
  <Application>Microsoft Office PowerPoint</Application>
  <PresentationFormat>Geniş ekran</PresentationFormat>
  <Paragraphs>12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Tablolar, Grafikler ve Şekillerin Kullanımı</vt:lpstr>
      <vt:lpstr>Metnin İçinde Verilebilecek Tablolar</vt:lpstr>
      <vt:lpstr>Metnin içine konmaması gereken tablolar</vt:lpstr>
      <vt:lpstr>Grafikler Anlamayı Kolaylaştırır Radar Grafik</vt:lpstr>
      <vt:lpstr>Çubuk Grafik</vt:lpstr>
      <vt:lpstr>Çubuk Grafik</vt:lpstr>
      <vt:lpstr>Daire Grafik</vt:lpstr>
      <vt:lpstr>Açılış/Kapanış Grafiği</vt:lpstr>
      <vt:lpstr>Dağılım Grafikleri</vt:lpstr>
      <vt:lpstr>Çizgi Grafik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Tablolar, Grafikler ve Şekillerin Kullanımı</dc:title>
  <dc:creator>TEKNIK</dc:creator>
  <cp:lastModifiedBy>TEKNIK</cp:lastModifiedBy>
  <cp:revision>2</cp:revision>
  <dcterms:created xsi:type="dcterms:W3CDTF">2020-03-13T14:16:39Z</dcterms:created>
  <dcterms:modified xsi:type="dcterms:W3CDTF">2020-03-13T16:43:42Z</dcterms:modified>
</cp:coreProperties>
</file>