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592DE76-3D7F-4C74-A699-DC5B0CFC756B}"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592DE76-3D7F-4C74-A699-DC5B0CFC756B}"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592DE76-3D7F-4C74-A699-DC5B0CFC756B}"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592DE76-3D7F-4C74-A699-DC5B0CFC756B}"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92DE76-3D7F-4C74-A699-DC5B0CFC756B}"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592DE76-3D7F-4C74-A699-DC5B0CFC756B}"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592DE76-3D7F-4C74-A699-DC5B0CFC756B}"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592DE76-3D7F-4C74-A699-DC5B0CFC756B}"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2DE76-3D7F-4C74-A699-DC5B0CFC756B}"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92DE76-3D7F-4C74-A699-DC5B0CFC756B}"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92DE76-3D7F-4C74-A699-DC5B0CFC756B}"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F22EEC-0CFB-453C-B97B-795945BC0DF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2DE76-3D7F-4C74-A699-DC5B0CFC756B}"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22EEC-0CFB-453C-B97B-795945BC0DF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ÇALIŞMA EKONOMİSİ</a:t>
            </a:r>
            <a:endParaRPr lang="tr-TR" dirty="0"/>
          </a:p>
        </p:txBody>
      </p:sp>
      <p:sp>
        <p:nvSpPr>
          <p:cNvPr id="3" name="Subtitle 2"/>
          <p:cNvSpPr>
            <a:spLocks noGrp="1"/>
          </p:cNvSpPr>
          <p:nvPr>
            <p:ph type="subTitle" idx="1"/>
          </p:nvPr>
        </p:nvSpPr>
        <p:spPr/>
        <p:txBody>
          <a:bodyPr/>
          <a:lstStyle/>
          <a:p>
            <a:r>
              <a:rPr lang="tr-TR" dirty="0" smtClean="0"/>
              <a:t>9. HAFTA</a:t>
            </a:r>
          </a:p>
          <a:p>
            <a:r>
              <a:rPr lang="tr-TR" dirty="0"/>
              <a:t>sendikaların ücret ve işgücü piyasası üzerindeki etkileri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Dunlop’un sendikaları ekonomik bir birim olarak görmesi ve amaçlarını da tıpkı firma teorisinde olduğu gibi maksimizasyon ilkesine dayanarak açıklamasına karşılık Ross sendikaların grup olmalarının yanı sıra, üyelerinden ayrı olarak kendi özel hayatı olan kurumlar olduğunu savunmuştur. Buna göre Ross, sendikaları ekonomik ortamda faaliyet gösteren politik kurumlar olarak nitelemiştir (KAUFMAN ve VAZQUEZ, 1987 dan aktaran Yamak vd, 2007).</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İşçi sendikaları her ne kadar yüksek iş güvencesi temin etmek, mesleki eğitim olanakları vermek ve çalışma koşullarını iyileştirilmek gibi birçok alanda işlevsel olabilseler de hem Türkiye’de hem de dünyada ücretleri iyileştirmek konusundaki rolleri ön plana çıkmaktadır. İlgili literatürde emekçilerin ve çalıştıkları firmaların özellikleri göz önünde bulundurulduktan sonra dahi sendika üyeliğinin ücretler bazında önemli bir fark yarattığını iddia eden bir çok araştırma mevcuttur (Booth ve Bryan, 2004; Freeman ve Medoff, 1984; Linneman, ve diğerleri, 1990; Hirsch ve Schumacher, 2001; Blanchflower ve Bryson, 2004). </a:t>
            </a:r>
          </a:p>
          <a:p>
            <a:r>
              <a:rPr lang="tr-TR" dirty="0" smtClean="0"/>
              <a:t>Bu çalışmaların çoğu gelişmiş ülkeleri incelemekte olup Türkiye gibi gelişmekte olan ülkelerde sendikaların ve toplu iş sözleşmelerinin ücretleri belirleme noktasındaki etkilerine pek bakılmamıştır(DUMAN ve DUMAN, 2016).</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a:bodyPr>
          <a:lstStyle/>
          <a:p>
            <a:r>
              <a:rPr lang="tr-TR" dirty="0" smtClean="0"/>
              <a:t>Ülkelerdeki sendikalaşma oranları ve toplu iş sözleşmelerinin kapsamı emek piyasalarının işleyişinde oldukça önemli etkilere sahiptir. Sendikalar ilk olarak üyelerine rekabetçi piyasalardan daha yüksek ücretler sağlayabilirler. Bu tip bir etkinin piyasayı bozucu ve istihdamı azaltıcı sonuçları olduğu iddia edilmektedir (Calderon vd., 2007’dan aktaran DUMAN ve DUMAN, 2016).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Fakat, sendikaların sağladığı ücretlerin çalışanların üretkenliği doğrultusunda olduğu ve dolayısıyla üretimi ve istihdamı olumsuz etkilemediği de literatürde sıkça bahsedilen bir noktadır. Ayrıca, sendikalar ve diğer işçi örgütlenmeleri piyasalarda yaygın bir biçimde bulunan bilgi problemlerini çözmekte yardımcı oldukları için üretkenliği artırabilmekte ve ücret eşitsizliğini azaltmaktadır (Freeman ve Lazear, 1995’dan </a:t>
            </a:r>
            <a:r>
              <a:rPr lang="tr-TR" dirty="0" smtClean="0"/>
              <a:t>aktaran DUMAN ve DUMAN, 2016</a:t>
            </a:r>
            <a:r>
              <a:rPr lang="tr-TR" dirty="0" smtClean="0"/>
              <a:t>)</a:t>
            </a:r>
            <a:endParaRPr lang="tr-TR" dirty="0" smtClean="0"/>
          </a:p>
          <a:p>
            <a:endParaRPr lang="tr-TR" dirty="0"/>
          </a:p>
          <a:p>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Sendikaların ekonomik amaçları konusunda zaman içinde bir çok model ortaya çıkmıştır. Bu modellerin en önemlisi, 1944 yılında Dunlop tarafından geliştirilen “Ekonomik Model”dir. Dunlop, sendikaları ekonomi içinde faaliyet gösteren firmalar gibi düşünmektedir. Nasıl ki bir firma kar maksimizasyonu amacıyla hareket ediyorsa, sendikalar da ücret ödemeleri veya üyelerinin ekonomik rantlarını maksimize etmek için uğraşmaktadırlar(KAUFMAN ve VAZQUEZ, 1987den aktaran </a:t>
            </a:r>
            <a:r>
              <a:rPr lang="tr-TR" dirty="0" smtClean="0"/>
              <a:t>YAMAK vd, 2007)</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a:bodyPr>
          <a:lstStyle/>
          <a:p>
            <a:r>
              <a:rPr lang="tr-TR" dirty="0" smtClean="0"/>
              <a:t> Modelde, sendikaların bunu yaparken firmaların emek talebi hakkında bilgi sahibi olduğu varsayılmaktadır. Dunlop, emek talep eğrisi esnek olması halinde istihdamın ücret oranıyla değişeceğini varsayar(YAMAK vd, 2007).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Sendikaların ücret ödemelerini maksimizasyonu yönündeki faaliyetleri, sendika üyelerinin işsizliğini de beraberinde getirecektir. Bu durumda ücret artışlarının beraberinde getirdiği işsizlik nedeniyle, ücret ödemelerinin maksimizasyonu amacının rasyonel olup olmadığı sorusunu akla getirmektedir. Muhtemelen ücret ödemelerinin maksimizasyonu pahasına üyelerinin işsizliğini göze alamayacak olan sendika, öncelikle ücret kesintilerini azaltmak için mücadele edecektir (MITCHELL, 1992 den YAMAK vd, 2007).</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a:bodyPr>
          <a:lstStyle/>
          <a:p>
            <a:r>
              <a:rPr lang="tr-TR" dirty="0" smtClean="0"/>
              <a:t>Sendikaların amaçları ile ilgili alternatif bir modelde, 1948 yılında Ross tarafından geliştirilen “Politik Model”dir. Ross’a göre, Dunlop’un iddia ettiği gibi emek talep eğrisi esnek olsa bile istihdam ile ücret arasında bir değiş tokuş (tradeoff) söz konusu değildir.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SENDİKALAR VE ÜCRET</a:t>
            </a:r>
            <a:endParaRPr lang="tr-TR" dirty="0"/>
          </a:p>
        </p:txBody>
      </p:sp>
      <p:sp>
        <p:nvSpPr>
          <p:cNvPr id="3" name="Content Placeholder 2"/>
          <p:cNvSpPr>
            <a:spLocks noGrp="1"/>
          </p:cNvSpPr>
          <p:nvPr>
            <p:ph idx="1"/>
          </p:nvPr>
        </p:nvSpPr>
        <p:spPr/>
        <p:txBody>
          <a:bodyPr>
            <a:normAutofit/>
          </a:bodyPr>
          <a:lstStyle/>
          <a:p>
            <a:r>
              <a:rPr lang="tr-TR" dirty="0" smtClean="0"/>
              <a:t>Ross, sendikaların emek talebi esnek olsa bile, sendikaların sıfır esnekliğe sahip emek talebini garanti ederek farklı ücret seviyelerinde istihdamın değişmeyeceğini iddia etmektedir.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572</Words>
  <Application>Microsoft Office PowerPoint</Application>
  <PresentationFormat>On-screen Show (4:3)</PresentationFormat>
  <Paragraphs>22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ÇALIŞMA EKONOMİSİ</vt:lpstr>
      <vt:lpstr>SENDİKALAR VE ÜCRET</vt:lpstr>
      <vt:lpstr>SENDİKALAR VE ÜCRET</vt:lpstr>
      <vt:lpstr>SENDİKALAR VE ÜCRET</vt:lpstr>
      <vt:lpstr>SENDİKALAR VE ÜCRET</vt:lpstr>
      <vt:lpstr>SENDİKALAR VE ÜCRET</vt:lpstr>
      <vt:lpstr>SENDİKALAR VE ÜCRET</vt:lpstr>
      <vt:lpstr>SENDİKALAR VE ÜCRET</vt:lpstr>
      <vt:lpstr>SENDİKALAR VE ÜCRET</vt:lpstr>
      <vt:lpstr>SENDİKALAR VE ÜCRET</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ÇALIŞMA EKONOMİSİ</dc:title>
  <dc:creator>Tuğba&amp;Cihan</dc:creator>
  <cp:lastModifiedBy>Tuğba&amp;Cihan</cp:lastModifiedBy>
  <cp:revision>1</cp:revision>
  <dcterms:created xsi:type="dcterms:W3CDTF">2020-05-07T19:34:38Z</dcterms:created>
  <dcterms:modified xsi:type="dcterms:W3CDTF">2020-05-07T19:46:34Z</dcterms:modified>
</cp:coreProperties>
</file>